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Poppins"/>
      <p:bold r:id="rId17"/>
      <p:boldItalic r:id="rId18"/>
    </p:embeddedFont>
    <p:embeddedFont>
      <p:font typeface="Kani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3" roundtripDataSignature="AMtx7mgurrUgrmUif5ryPI8yxtdJC8RO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nit-bold.fntdata"/><Relationship Id="rId11" Type="http://schemas.openxmlformats.org/officeDocument/2006/relationships/slide" Target="slides/slide6.xml"/><Relationship Id="rId22" Type="http://schemas.openxmlformats.org/officeDocument/2006/relationships/font" Target="fonts/Kanit-boldItalic.fntdata"/><Relationship Id="rId10" Type="http://schemas.openxmlformats.org/officeDocument/2006/relationships/slide" Target="slides/slide5.xml"/><Relationship Id="rId21" Type="http://schemas.openxmlformats.org/officeDocument/2006/relationships/font" Target="fonts/Kani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Kanit-regular.fntdata"/><Relationship Id="rId6" Type="http://schemas.openxmlformats.org/officeDocument/2006/relationships/slide" Target="slides/slide1.xml"/><Relationship Id="rId18" Type="http://schemas.openxmlformats.org/officeDocument/2006/relationships/font" Target="fonts/Poppi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0" name="Google Shape;180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81" name="Google Shape;181;p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183" name="Google Shape;183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4" name="Google Shape;184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36" name="Google Shape;236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37" name="Google Shape;237;p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239" name="Google Shape;239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40" name="Google Shape;240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68" name="Google Shape;268;p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69" name="Google Shape;269;p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271" name="Google Shape;271;p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72" name="Google Shape;272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2" name="Google Shape;282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83" name="Google Shape;283;p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285" name="Google Shape;285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6" name="Google Shape;286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28" name="Google Shape;328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29" name="Google Shape;329;p1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331" name="Google Shape;331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32" name="Google Shape;332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2" name="Google Shape;342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43" name="Google Shape;343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345" name="Google Shape;345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6" name="Google Shape;346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4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18.jpg"/><Relationship Id="rId6" Type="http://schemas.openxmlformats.org/officeDocument/2006/relationships/image" Target="../media/image16.png"/><Relationship Id="rId7" Type="http://schemas.openxmlformats.org/officeDocument/2006/relationships/image" Target="../media/image3.png"/><Relationship Id="rId8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23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36.jpg"/><Relationship Id="rId8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Relationship Id="rId4" Type="http://schemas.openxmlformats.org/officeDocument/2006/relationships/image" Target="../media/image21.png"/><Relationship Id="rId11" Type="http://schemas.openxmlformats.org/officeDocument/2006/relationships/image" Target="../media/image14.png"/><Relationship Id="rId10" Type="http://schemas.openxmlformats.org/officeDocument/2006/relationships/image" Target="../media/image26.png"/><Relationship Id="rId12" Type="http://schemas.openxmlformats.org/officeDocument/2006/relationships/image" Target="../media/image23.png"/><Relationship Id="rId9" Type="http://schemas.openxmlformats.org/officeDocument/2006/relationships/image" Target="../media/image10.png"/><Relationship Id="rId5" Type="http://schemas.openxmlformats.org/officeDocument/2006/relationships/image" Target="../media/image13.jp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17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Relationship Id="rId7" Type="http://schemas.openxmlformats.org/officeDocument/2006/relationships/image" Target="../media/image32.png"/><Relationship Id="rId8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Relationship Id="rId4" Type="http://schemas.openxmlformats.org/officeDocument/2006/relationships/image" Target="../media/image20.png"/><Relationship Id="rId5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19.png"/><Relationship Id="rId5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24.png"/><Relationship Id="rId5" Type="http://schemas.openxmlformats.org/officeDocument/2006/relationships/hyperlink" Target="http://drive.google.com/file/d/1zoHTA7q82KrSZXJxs-79EAjIB6dXWJPh/view" TargetMode="External"/><Relationship Id="rId6" Type="http://schemas.openxmlformats.org/officeDocument/2006/relationships/image" Target="../media/image37.jpg"/><Relationship Id="rId7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Relationship Id="rId4" Type="http://schemas.openxmlformats.org/officeDocument/2006/relationships/image" Target="../media/image29.png"/><Relationship Id="rId5" Type="http://schemas.openxmlformats.org/officeDocument/2006/relationships/image" Target="../media/image28.png"/><Relationship Id="rId6" Type="http://schemas.openxmlformats.org/officeDocument/2006/relationships/image" Target="../media/image30.jpg"/><Relationship Id="rId7" Type="http://schemas.openxmlformats.org/officeDocument/2006/relationships/image" Target="../media/image27.png"/><Relationship Id="rId8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jp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-3989904" y="0"/>
            <a:ext cx="14763987" cy="11272161"/>
            <a:chOff x="0" y="0"/>
            <a:chExt cx="798438" cy="609600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798438" cy="609600"/>
            </a:xfrm>
            <a:custGeom>
              <a:rect b="b" l="l" r="r" t="t"/>
              <a:pathLst>
                <a:path extrusionOk="0" h="609600" w="798438">
                  <a:moveTo>
                    <a:pt x="595238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798438" y="609600"/>
                  </a:lnTo>
                  <a:lnTo>
                    <a:pt x="595238" y="0"/>
                  </a:lnTo>
                  <a:close/>
                </a:path>
              </a:pathLst>
            </a:custGeom>
            <a:solidFill>
              <a:srgbClr val="B9B2DC"/>
            </a:solidFill>
            <a:ln>
              <a:noFill/>
            </a:ln>
          </p:spPr>
        </p:sp>
        <p:sp>
          <p:nvSpPr>
            <p:cNvPr id="90" name="Google Shape;90;p1"/>
            <p:cNvSpPr txBox="1"/>
            <p:nvPr/>
          </p:nvSpPr>
          <p:spPr>
            <a:xfrm>
              <a:off x="101600" y="19050"/>
              <a:ext cx="595238" cy="590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91" name="Google Shape;91;p1"/>
          <p:cNvCxnSpPr/>
          <p:nvPr/>
        </p:nvCxnSpPr>
        <p:spPr>
          <a:xfrm>
            <a:off x="7107795" y="-632484"/>
            <a:ext cx="3634260" cy="10919484"/>
          </a:xfrm>
          <a:prstGeom prst="straightConnector1">
            <a:avLst/>
          </a:prstGeom>
          <a:noFill/>
          <a:ln cap="flat" cmpd="sng" w="190500">
            <a:solidFill>
              <a:srgbClr val="0081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" name="Google Shape;92;p1"/>
          <p:cNvSpPr/>
          <p:nvPr/>
        </p:nvSpPr>
        <p:spPr>
          <a:xfrm>
            <a:off x="-3989904" y="0"/>
            <a:ext cx="13982846" cy="10287017"/>
          </a:xfrm>
          <a:custGeom>
            <a:rect b="b" l="l" r="r" t="t"/>
            <a:pathLst>
              <a:path extrusionOk="0" h="597967" w="812800">
                <a:moveTo>
                  <a:pt x="609600" y="0"/>
                </a:moveTo>
                <a:lnTo>
                  <a:pt x="0" y="0"/>
                </a:lnTo>
                <a:lnTo>
                  <a:pt x="203200" y="597967"/>
                </a:lnTo>
                <a:lnTo>
                  <a:pt x="812800" y="597967"/>
                </a:lnTo>
                <a:lnTo>
                  <a:pt x="6096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4775" l="-28680" r="-21431" t="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11250199" y="5637547"/>
            <a:ext cx="5353500" cy="17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44" u="none" cap="none" strike="noStrike">
                <a:solidFill>
                  <a:srgbClr val="202020"/>
                </a:solidFill>
                <a:latin typeface="Poppins"/>
                <a:ea typeface="Poppins"/>
                <a:cs typeface="Poppins"/>
                <a:sym typeface="Poppins"/>
              </a:rPr>
              <a:t>Run High-Stakes Language Exams You Can Fully Trust</a:t>
            </a:r>
            <a:endParaRPr/>
          </a:p>
        </p:txBody>
      </p:sp>
      <p:grpSp>
        <p:nvGrpSpPr>
          <p:cNvPr id="94" name="Google Shape;94;p1"/>
          <p:cNvGrpSpPr/>
          <p:nvPr/>
        </p:nvGrpSpPr>
        <p:grpSpPr>
          <a:xfrm>
            <a:off x="5376505" y="5434336"/>
            <a:ext cx="4748956" cy="4270549"/>
            <a:chOff x="0" y="0"/>
            <a:chExt cx="6331941" cy="5694065"/>
          </a:xfrm>
        </p:grpSpPr>
        <p:sp>
          <p:nvSpPr>
            <p:cNvPr id="95" name="Google Shape;95;p1"/>
            <p:cNvSpPr/>
            <p:nvPr/>
          </p:nvSpPr>
          <p:spPr>
            <a:xfrm>
              <a:off x="0" y="0"/>
              <a:ext cx="6331941" cy="5694065"/>
            </a:xfrm>
            <a:custGeom>
              <a:rect b="b" l="l" r="r" t="t"/>
              <a:pathLst>
                <a:path extrusionOk="0" h="6178550" w="6870700">
                  <a:moveTo>
                    <a:pt x="0" y="305435"/>
                  </a:moveTo>
                  <a:cubicBezTo>
                    <a:pt x="0" y="136779"/>
                    <a:pt x="136779" y="0"/>
                    <a:pt x="305435" y="0"/>
                  </a:cubicBezTo>
                  <a:lnTo>
                    <a:pt x="6565265" y="0"/>
                  </a:lnTo>
                  <a:cubicBezTo>
                    <a:pt x="6733921" y="0"/>
                    <a:pt x="6870700" y="136779"/>
                    <a:pt x="6870700" y="305435"/>
                  </a:cubicBezTo>
                  <a:lnTo>
                    <a:pt x="6870700" y="5873115"/>
                  </a:lnTo>
                  <a:cubicBezTo>
                    <a:pt x="6870700" y="6041771"/>
                    <a:pt x="6733921" y="6178550"/>
                    <a:pt x="6565265" y="6178550"/>
                  </a:cubicBezTo>
                  <a:lnTo>
                    <a:pt x="305435" y="6178550"/>
                  </a:lnTo>
                  <a:cubicBezTo>
                    <a:pt x="136779" y="6178550"/>
                    <a:pt x="0" y="6041771"/>
                    <a:pt x="0" y="5873115"/>
                  </a:cubicBezTo>
                  <a:close/>
                </a:path>
              </a:pathLst>
            </a:custGeom>
            <a:solidFill>
              <a:srgbClr val="FFFFFF"/>
            </a:solidFill>
            <a:ln cap="sq" cmpd="sng" w="9525">
              <a:solidFill>
                <a:srgbClr val="ECEAF5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17556" y="17556"/>
              <a:ext cx="6296829" cy="795882"/>
            </a:xfrm>
            <a:custGeom>
              <a:rect b="b" l="l" r="r" t="t"/>
              <a:pathLst>
                <a:path extrusionOk="0" h="863600" w="6832600">
                  <a:moveTo>
                    <a:pt x="0" y="0"/>
                  </a:moveTo>
                  <a:lnTo>
                    <a:pt x="6832600" y="0"/>
                  </a:lnTo>
                  <a:lnTo>
                    <a:pt x="6832600" y="863600"/>
                  </a:lnTo>
                  <a:lnTo>
                    <a:pt x="0" y="8636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7556" y="801734"/>
              <a:ext cx="6296829" cy="11704"/>
            </a:xfrm>
            <a:custGeom>
              <a:rect b="b" l="l" r="r" t="t"/>
              <a:pathLst>
                <a:path extrusionOk="0" h="12700" w="6832600">
                  <a:moveTo>
                    <a:pt x="0" y="0"/>
                  </a:moveTo>
                  <a:lnTo>
                    <a:pt x="6832600" y="0"/>
                  </a:lnTo>
                  <a:lnTo>
                    <a:pt x="6832600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EEEDF6"/>
            </a:solidFill>
            <a:ln>
              <a:noFill/>
            </a:ln>
          </p:spPr>
        </p:sp>
        <p:sp>
          <p:nvSpPr>
            <p:cNvPr id="98" name="Google Shape;98;p1"/>
            <p:cNvSpPr/>
            <p:nvPr/>
          </p:nvSpPr>
          <p:spPr>
            <a:xfrm>
              <a:off x="251639" y="333568"/>
              <a:ext cx="152154" cy="152154"/>
            </a:xfrm>
            <a:custGeom>
              <a:rect b="b" l="l" r="r" t="t"/>
              <a:pathLst>
                <a:path extrusionOk="0" h="165100" w="165100">
                  <a:moveTo>
                    <a:pt x="0" y="82550"/>
                  </a:moveTo>
                  <a:cubicBezTo>
                    <a:pt x="0" y="36957"/>
                    <a:pt x="36957" y="0"/>
                    <a:pt x="82550" y="0"/>
                  </a:cubicBezTo>
                  <a:cubicBezTo>
                    <a:pt x="128143" y="0"/>
                    <a:pt x="165100" y="36957"/>
                    <a:pt x="165100" y="82550"/>
                  </a:cubicBezTo>
                  <a:cubicBezTo>
                    <a:pt x="165100" y="128143"/>
                    <a:pt x="128143" y="165100"/>
                    <a:pt x="82550" y="165100"/>
                  </a:cubicBezTo>
                  <a:cubicBezTo>
                    <a:pt x="36957" y="165100"/>
                    <a:pt x="0" y="128143"/>
                    <a:pt x="0" y="82550"/>
                  </a:cubicBezTo>
                  <a:close/>
                </a:path>
              </a:pathLst>
            </a:custGeom>
            <a:solidFill>
              <a:srgbClr val="FF5F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520834" y="333568"/>
              <a:ext cx="152154" cy="152154"/>
            </a:xfrm>
            <a:custGeom>
              <a:rect b="b" l="l" r="r" t="t"/>
              <a:pathLst>
                <a:path extrusionOk="0" h="165100" w="165100">
                  <a:moveTo>
                    <a:pt x="0" y="82550"/>
                  </a:moveTo>
                  <a:cubicBezTo>
                    <a:pt x="0" y="36957"/>
                    <a:pt x="36957" y="0"/>
                    <a:pt x="82550" y="0"/>
                  </a:cubicBezTo>
                  <a:cubicBezTo>
                    <a:pt x="128143" y="0"/>
                    <a:pt x="165100" y="36957"/>
                    <a:pt x="165100" y="82550"/>
                  </a:cubicBezTo>
                  <a:cubicBezTo>
                    <a:pt x="165100" y="128143"/>
                    <a:pt x="128143" y="165100"/>
                    <a:pt x="82550" y="165100"/>
                  </a:cubicBezTo>
                  <a:cubicBezTo>
                    <a:pt x="36957" y="165100"/>
                    <a:pt x="0" y="128143"/>
                    <a:pt x="0" y="82550"/>
                  </a:cubicBezTo>
                  <a:close/>
                </a:path>
              </a:pathLst>
            </a:custGeom>
            <a:solidFill>
              <a:srgbClr val="FEBC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790030" y="333568"/>
              <a:ext cx="152154" cy="152154"/>
            </a:xfrm>
            <a:custGeom>
              <a:rect b="b" l="l" r="r" t="t"/>
              <a:pathLst>
                <a:path extrusionOk="0" h="165100" w="165100">
                  <a:moveTo>
                    <a:pt x="0" y="82550"/>
                  </a:moveTo>
                  <a:cubicBezTo>
                    <a:pt x="0" y="36957"/>
                    <a:pt x="36957" y="0"/>
                    <a:pt x="82550" y="0"/>
                  </a:cubicBezTo>
                  <a:cubicBezTo>
                    <a:pt x="128143" y="0"/>
                    <a:pt x="165100" y="36957"/>
                    <a:pt x="165100" y="82550"/>
                  </a:cubicBezTo>
                  <a:cubicBezTo>
                    <a:pt x="165100" y="128143"/>
                    <a:pt x="128143" y="165100"/>
                    <a:pt x="82550" y="165100"/>
                  </a:cubicBezTo>
                  <a:cubicBezTo>
                    <a:pt x="36957" y="165100"/>
                    <a:pt x="0" y="128143"/>
                    <a:pt x="0" y="82550"/>
                  </a:cubicBezTo>
                  <a:close/>
                </a:path>
              </a:pathLst>
            </a:custGeom>
            <a:solidFill>
              <a:srgbClr val="28C8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1246491" y="204822"/>
              <a:ext cx="4833811" cy="409645"/>
            </a:xfrm>
            <a:custGeom>
              <a:rect b="b" l="l" r="r" t="t"/>
              <a:pathLst>
                <a:path extrusionOk="0" h="444500" w="5245100">
                  <a:moveTo>
                    <a:pt x="0" y="222250"/>
                  </a:moveTo>
                  <a:cubicBezTo>
                    <a:pt x="0" y="99568"/>
                    <a:pt x="99568" y="0"/>
                    <a:pt x="222250" y="0"/>
                  </a:cubicBezTo>
                  <a:lnTo>
                    <a:pt x="5022850" y="0"/>
                  </a:lnTo>
                  <a:cubicBezTo>
                    <a:pt x="5145532" y="0"/>
                    <a:pt x="5245100" y="99568"/>
                    <a:pt x="5245100" y="222250"/>
                  </a:cubicBezTo>
                  <a:cubicBezTo>
                    <a:pt x="5245100" y="344932"/>
                    <a:pt x="5145532" y="444500"/>
                    <a:pt x="5022850" y="444500"/>
                  </a:cubicBezTo>
                  <a:lnTo>
                    <a:pt x="222250" y="444500"/>
                  </a:lnTo>
                  <a:cubicBezTo>
                    <a:pt x="99568" y="444500"/>
                    <a:pt x="0" y="344932"/>
                    <a:pt x="0" y="222250"/>
                  </a:cubicBezTo>
                  <a:close/>
                </a:path>
              </a:pathLst>
            </a:custGeom>
            <a:solidFill>
              <a:srgbClr val="EFEE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102" name="Google Shape;102;p1"/>
            <p:cNvSpPr/>
            <p:nvPr/>
          </p:nvSpPr>
          <p:spPr>
            <a:xfrm>
              <a:off x="1457166" y="327716"/>
              <a:ext cx="163858" cy="163858"/>
            </a:xfrm>
            <a:custGeom>
              <a:rect b="b" l="l" r="r" t="t"/>
              <a:pathLst>
                <a:path extrusionOk="0" h="177800" w="177800">
                  <a:moveTo>
                    <a:pt x="0" y="0"/>
                  </a:moveTo>
                  <a:lnTo>
                    <a:pt x="177800" y="0"/>
                  </a:lnTo>
                  <a:lnTo>
                    <a:pt x="177800" y="177800"/>
                  </a:lnTo>
                  <a:lnTo>
                    <a:pt x="0" y="177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3" name="Google Shape;103;p1"/>
            <p:cNvSpPr txBox="1"/>
            <p:nvPr/>
          </p:nvSpPr>
          <p:spPr>
            <a:xfrm>
              <a:off x="1738065" y="279406"/>
              <a:ext cx="3320571" cy="288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75" u="none" cap="none" strike="noStrike">
                  <a:solidFill>
                    <a:srgbClr val="67627F"/>
                  </a:solidFill>
                  <a:latin typeface="Courier New"/>
                  <a:ea typeface="Courier New"/>
                  <a:cs typeface="Courier New"/>
                  <a:sym typeface="Courier New"/>
                </a:rPr>
                <a:t>app.quippy-lab.com/speaking</a:t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5497" y="1211379"/>
              <a:ext cx="2087668" cy="474018"/>
            </a:xfrm>
            <a:custGeom>
              <a:rect b="b" l="l" r="r" t="t"/>
              <a:pathLst>
                <a:path extrusionOk="0" h="514350" w="2265299">
                  <a:moveTo>
                    <a:pt x="0" y="257175"/>
                  </a:moveTo>
                  <a:cubicBezTo>
                    <a:pt x="0" y="115189"/>
                    <a:pt x="115189" y="0"/>
                    <a:pt x="257175" y="0"/>
                  </a:cubicBezTo>
                  <a:lnTo>
                    <a:pt x="2008124" y="0"/>
                  </a:lnTo>
                  <a:cubicBezTo>
                    <a:pt x="2150110" y="0"/>
                    <a:pt x="2265299" y="115189"/>
                    <a:pt x="2265299" y="257175"/>
                  </a:cubicBezTo>
                  <a:cubicBezTo>
                    <a:pt x="2265299" y="399161"/>
                    <a:pt x="2150237" y="514350"/>
                    <a:pt x="2008124" y="514350"/>
                  </a:cubicBezTo>
                  <a:lnTo>
                    <a:pt x="257175" y="514350"/>
                  </a:lnTo>
                  <a:cubicBezTo>
                    <a:pt x="115189" y="514350"/>
                    <a:pt x="0" y="399161"/>
                    <a:pt x="0" y="257175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" name="Google Shape;105;p1"/>
            <p:cNvGrpSpPr/>
            <p:nvPr/>
          </p:nvGrpSpPr>
          <p:grpSpPr>
            <a:xfrm>
              <a:off x="635681" y="1273442"/>
              <a:ext cx="1679961" cy="318309"/>
              <a:chOff x="0" y="-9525"/>
              <a:chExt cx="1960563" cy="371476"/>
            </a:xfrm>
          </p:grpSpPr>
          <p:sp>
            <p:nvSpPr>
              <p:cNvPr id="106" name="Google Shape;106;p1"/>
              <p:cNvSpPr/>
              <p:nvPr/>
            </p:nvSpPr>
            <p:spPr>
              <a:xfrm>
                <a:off x="0" y="0"/>
                <a:ext cx="1960563" cy="361951"/>
              </a:xfrm>
              <a:custGeom>
                <a:rect b="b" l="l" r="r" t="t"/>
                <a:pathLst>
                  <a:path extrusionOk="0" h="361951" w="1960563">
                    <a:moveTo>
                      <a:pt x="0" y="0"/>
                    </a:moveTo>
                    <a:lnTo>
                      <a:pt x="1960563" y="0"/>
                    </a:lnTo>
                    <a:lnTo>
                      <a:pt x="1960563" y="361951"/>
                    </a:lnTo>
                    <a:lnTo>
                      <a:pt x="0" y="361951"/>
                    </a:lnTo>
                    <a:close/>
                  </a:path>
                </a:pathLst>
              </a:custGeom>
              <a:blipFill rotWithShape="1">
                <a:blip r:embed="rId5">
                  <a:alphaModFix amt="0"/>
                </a:blip>
                <a:stretch>
                  <a:fillRect b="-55543" l="0" r="0" t="-55543"/>
                </a:stretch>
              </a:blipFill>
              <a:ln>
                <a:noFill/>
              </a:ln>
            </p:spPr>
          </p:sp>
          <p:sp>
            <p:nvSpPr>
              <p:cNvPr id="107" name="Google Shape;107;p1"/>
              <p:cNvSpPr txBox="1"/>
              <p:nvPr/>
            </p:nvSpPr>
            <p:spPr>
              <a:xfrm>
                <a:off x="0" y="-9525"/>
                <a:ext cx="1960562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150" u="none" cap="none" strike="noStrike">
                    <a:solidFill>
                      <a:srgbClr val="5736C4"/>
                    </a:solidFill>
                    <a:latin typeface="Arial"/>
                    <a:ea typeface="Arial"/>
                    <a:cs typeface="Arial"/>
                    <a:sym typeface="Arial"/>
                  </a:rPr>
                  <a:t>Speaking · Part 2</a:t>
                </a:r>
                <a:endParaRPr/>
              </a:p>
            </p:txBody>
          </p:sp>
        </p:grpSp>
        <p:sp>
          <p:nvSpPr>
            <p:cNvPr id="108" name="Google Shape;108;p1"/>
            <p:cNvSpPr/>
            <p:nvPr/>
          </p:nvSpPr>
          <p:spPr>
            <a:xfrm>
              <a:off x="3918875" y="1211379"/>
              <a:ext cx="1997546" cy="474018"/>
            </a:xfrm>
            <a:custGeom>
              <a:rect b="b" l="l" r="r" t="t"/>
              <a:pathLst>
                <a:path extrusionOk="0" h="514350" w="2167509">
                  <a:moveTo>
                    <a:pt x="0" y="257175"/>
                  </a:moveTo>
                  <a:cubicBezTo>
                    <a:pt x="0" y="115189"/>
                    <a:pt x="115189" y="0"/>
                    <a:pt x="257175" y="0"/>
                  </a:cubicBezTo>
                  <a:lnTo>
                    <a:pt x="1910334" y="0"/>
                  </a:lnTo>
                  <a:cubicBezTo>
                    <a:pt x="2052320" y="0"/>
                    <a:pt x="2167509" y="115189"/>
                    <a:pt x="2167509" y="257175"/>
                  </a:cubicBezTo>
                  <a:cubicBezTo>
                    <a:pt x="2167509" y="399161"/>
                    <a:pt x="2052447" y="514350"/>
                    <a:pt x="1910334" y="514350"/>
                  </a:cubicBezTo>
                  <a:lnTo>
                    <a:pt x="257175" y="514350"/>
                  </a:lnTo>
                  <a:cubicBezTo>
                    <a:pt x="115189" y="514350"/>
                    <a:pt x="0" y="399161"/>
                    <a:pt x="0" y="257175"/>
                  </a:cubicBezTo>
                  <a:close/>
                </a:path>
              </a:pathLst>
            </a:custGeom>
            <a:solidFill>
              <a:srgbClr val="E1F4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109" name="Google Shape;109;p1"/>
            <p:cNvSpPr/>
            <p:nvPr/>
          </p:nvSpPr>
          <p:spPr>
            <a:xfrm>
              <a:off x="4106141" y="1343050"/>
              <a:ext cx="210675" cy="210675"/>
            </a:xfrm>
            <a:custGeom>
              <a:rect b="b" l="l" r="r" t="t"/>
              <a:pathLst>
                <a:path extrusionOk="0" h="2286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228600"/>
                  </a:lnTo>
                  <a:lnTo>
                    <a:pt x="0" y="2286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0" name="Google Shape;110;p1"/>
            <p:cNvSpPr txBox="1"/>
            <p:nvPr/>
          </p:nvSpPr>
          <p:spPr>
            <a:xfrm>
              <a:off x="4374154" y="1337887"/>
              <a:ext cx="1388954" cy="2114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5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52" u="none" cap="none" strike="noStrike">
                  <a:solidFill>
                    <a:srgbClr val="0C7C5A"/>
                  </a:solidFill>
                  <a:latin typeface="Arial"/>
                  <a:ea typeface="Arial"/>
                  <a:cs typeface="Arial"/>
                  <a:sym typeface="Arial"/>
                </a:rPr>
                <a:t>Auto-graded</a:t>
              </a:r>
              <a:endParaRPr/>
            </a:p>
          </p:txBody>
        </p:sp>
        <p:sp>
          <p:nvSpPr>
            <p:cNvPr id="111" name="Google Shape;111;p1"/>
            <p:cNvSpPr txBox="1"/>
            <p:nvPr/>
          </p:nvSpPr>
          <p:spPr>
            <a:xfrm>
              <a:off x="446712" y="2002678"/>
              <a:ext cx="1291353" cy="10685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799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401" u="none" cap="none" strike="noStrike">
                  <a:solidFill>
                    <a:srgbClr val="6C4CE0"/>
                  </a:solidFill>
                  <a:latin typeface="Arial"/>
                  <a:ea typeface="Arial"/>
                  <a:cs typeface="Arial"/>
                  <a:sym typeface="Arial"/>
                </a:rPr>
                <a:t>8.0</a:t>
              </a:r>
              <a:endParaRPr/>
            </a:p>
          </p:txBody>
        </p:sp>
        <p:sp>
          <p:nvSpPr>
            <p:cNvPr id="112" name="Google Shape;112;p1"/>
            <p:cNvSpPr txBox="1"/>
            <p:nvPr/>
          </p:nvSpPr>
          <p:spPr>
            <a:xfrm>
              <a:off x="1751935" y="2380299"/>
              <a:ext cx="751289" cy="5476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50" u="none" cap="none" strike="noStrike">
                  <a:solidFill>
                    <a:srgbClr val="67627F"/>
                  </a:solidFill>
                  <a:latin typeface="Arial"/>
                  <a:ea typeface="Arial"/>
                  <a:cs typeface="Arial"/>
                  <a:sym typeface="Arial"/>
                </a:rPr>
                <a:t>/ 10</a:t>
              </a:r>
              <a:endParaRPr/>
            </a:p>
          </p:txBody>
        </p:sp>
        <p:sp>
          <p:nvSpPr>
            <p:cNvPr id="113" name="Google Shape;113;p1"/>
            <p:cNvSpPr txBox="1"/>
            <p:nvPr/>
          </p:nvSpPr>
          <p:spPr>
            <a:xfrm>
              <a:off x="446712" y="3201544"/>
              <a:ext cx="853607" cy="3019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13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Fluency</a:t>
              </a:r>
              <a:endParaRPr/>
            </a:p>
          </p:txBody>
        </p:sp>
        <p:sp>
          <p:nvSpPr>
            <p:cNvPr id="114" name="Google Shape;114;p1"/>
            <p:cNvSpPr txBox="1"/>
            <p:nvPr/>
          </p:nvSpPr>
          <p:spPr>
            <a:xfrm>
              <a:off x="5547342" y="3201544"/>
              <a:ext cx="431532" cy="3019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13" u="none" cap="none" strike="noStrike">
                  <a:solidFill>
                    <a:srgbClr val="67627F"/>
                  </a:solidFill>
                  <a:latin typeface="Courier"/>
                  <a:ea typeface="Courier"/>
                  <a:cs typeface="Courier"/>
                  <a:sym typeface="Courier"/>
                </a:rPr>
                <a:t>8.4</a:t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415497" y="3581468"/>
              <a:ext cx="5500947" cy="163858"/>
            </a:xfrm>
            <a:custGeom>
              <a:rect b="b" l="l" r="r" t="t"/>
              <a:pathLst>
                <a:path extrusionOk="0" h="177800" w="5969000">
                  <a:moveTo>
                    <a:pt x="0" y="88900"/>
                  </a:moveTo>
                  <a:cubicBezTo>
                    <a:pt x="0" y="39751"/>
                    <a:pt x="39751" y="0"/>
                    <a:pt x="88900" y="0"/>
                  </a:cubicBezTo>
                  <a:lnTo>
                    <a:pt x="5880100" y="0"/>
                  </a:lnTo>
                  <a:cubicBezTo>
                    <a:pt x="5929249" y="0"/>
                    <a:pt x="5969000" y="39751"/>
                    <a:pt x="5969000" y="88900"/>
                  </a:cubicBezTo>
                  <a:cubicBezTo>
                    <a:pt x="5969000" y="138049"/>
                    <a:pt x="5929249" y="177800"/>
                    <a:pt x="5880100" y="177800"/>
                  </a:cubicBezTo>
                  <a:lnTo>
                    <a:pt x="88900" y="177800"/>
                  </a:lnTo>
                  <a:cubicBezTo>
                    <a:pt x="39751" y="177800"/>
                    <a:pt x="0" y="138049"/>
                    <a:pt x="0" y="88900"/>
                  </a:cubicBezTo>
                  <a:close/>
                </a:path>
              </a:pathLst>
            </a:custGeom>
            <a:solidFill>
              <a:srgbClr val="EFEE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415497" y="3581468"/>
              <a:ext cx="4620795" cy="163858"/>
            </a:xfrm>
            <a:custGeom>
              <a:rect b="b" l="l" r="r" t="t"/>
              <a:pathLst>
                <a:path extrusionOk="0" h="177800" w="5013960">
                  <a:moveTo>
                    <a:pt x="0" y="88900"/>
                  </a:moveTo>
                  <a:cubicBezTo>
                    <a:pt x="0" y="39751"/>
                    <a:pt x="39751" y="0"/>
                    <a:pt x="88900" y="0"/>
                  </a:cubicBezTo>
                  <a:lnTo>
                    <a:pt x="4925060" y="0"/>
                  </a:lnTo>
                  <a:cubicBezTo>
                    <a:pt x="4974209" y="0"/>
                    <a:pt x="5013960" y="39751"/>
                    <a:pt x="5013960" y="88900"/>
                  </a:cubicBezTo>
                  <a:cubicBezTo>
                    <a:pt x="5013960" y="138049"/>
                    <a:pt x="4974209" y="177800"/>
                    <a:pt x="4925060" y="177800"/>
                  </a:cubicBezTo>
                  <a:lnTo>
                    <a:pt x="88900" y="177800"/>
                  </a:lnTo>
                  <a:cubicBezTo>
                    <a:pt x="39751" y="177800"/>
                    <a:pt x="0" y="138049"/>
                    <a:pt x="0" y="88900"/>
                  </a:cubicBezTo>
                  <a:close/>
                </a:path>
              </a:pathLst>
            </a:custGeom>
            <a:solidFill>
              <a:srgbClr val="6C4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 txBox="1"/>
            <p:nvPr/>
          </p:nvSpPr>
          <p:spPr>
            <a:xfrm>
              <a:off x="446712" y="3968165"/>
              <a:ext cx="1220918" cy="3019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13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Vocabulary</a:t>
              </a:r>
              <a:endParaRPr/>
            </a:p>
          </p:txBody>
        </p:sp>
        <p:sp>
          <p:nvSpPr>
            <p:cNvPr id="118" name="Google Shape;118;p1"/>
            <p:cNvSpPr txBox="1"/>
            <p:nvPr/>
          </p:nvSpPr>
          <p:spPr>
            <a:xfrm>
              <a:off x="5547342" y="3968165"/>
              <a:ext cx="431532" cy="3019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13" u="none" cap="none" strike="noStrike">
                  <a:solidFill>
                    <a:srgbClr val="67627F"/>
                  </a:solidFill>
                  <a:latin typeface="Courier"/>
                  <a:ea typeface="Courier"/>
                  <a:cs typeface="Courier"/>
                  <a:sym typeface="Courier"/>
                </a:rPr>
                <a:t>7.8</a:t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415497" y="4348089"/>
              <a:ext cx="5500947" cy="163858"/>
            </a:xfrm>
            <a:custGeom>
              <a:rect b="b" l="l" r="r" t="t"/>
              <a:pathLst>
                <a:path extrusionOk="0" h="177800" w="5969000">
                  <a:moveTo>
                    <a:pt x="0" y="88900"/>
                  </a:moveTo>
                  <a:cubicBezTo>
                    <a:pt x="0" y="39751"/>
                    <a:pt x="39751" y="0"/>
                    <a:pt x="88900" y="0"/>
                  </a:cubicBezTo>
                  <a:lnTo>
                    <a:pt x="5880100" y="0"/>
                  </a:lnTo>
                  <a:cubicBezTo>
                    <a:pt x="5929249" y="0"/>
                    <a:pt x="5969000" y="39751"/>
                    <a:pt x="5969000" y="88900"/>
                  </a:cubicBezTo>
                  <a:cubicBezTo>
                    <a:pt x="5969000" y="138049"/>
                    <a:pt x="5929249" y="177800"/>
                    <a:pt x="5880100" y="177800"/>
                  </a:cubicBezTo>
                  <a:lnTo>
                    <a:pt x="88900" y="177800"/>
                  </a:lnTo>
                  <a:cubicBezTo>
                    <a:pt x="39751" y="177800"/>
                    <a:pt x="0" y="138049"/>
                    <a:pt x="0" y="88900"/>
                  </a:cubicBezTo>
                  <a:close/>
                </a:path>
              </a:pathLst>
            </a:custGeom>
            <a:solidFill>
              <a:srgbClr val="EFEE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415497" y="4348089"/>
              <a:ext cx="4290621" cy="163858"/>
            </a:xfrm>
            <a:custGeom>
              <a:rect b="b" l="l" r="r" t="t"/>
              <a:pathLst>
                <a:path extrusionOk="0" h="177800" w="4655693">
                  <a:moveTo>
                    <a:pt x="0" y="88900"/>
                  </a:moveTo>
                  <a:cubicBezTo>
                    <a:pt x="0" y="39751"/>
                    <a:pt x="39751" y="0"/>
                    <a:pt x="88900" y="0"/>
                  </a:cubicBezTo>
                  <a:lnTo>
                    <a:pt x="4566793" y="0"/>
                  </a:lnTo>
                  <a:cubicBezTo>
                    <a:pt x="4615942" y="0"/>
                    <a:pt x="4655693" y="39751"/>
                    <a:pt x="4655693" y="88900"/>
                  </a:cubicBezTo>
                  <a:cubicBezTo>
                    <a:pt x="4655693" y="138049"/>
                    <a:pt x="4615942" y="177800"/>
                    <a:pt x="4566793" y="177800"/>
                  </a:cubicBezTo>
                  <a:lnTo>
                    <a:pt x="88900" y="177800"/>
                  </a:lnTo>
                  <a:cubicBezTo>
                    <a:pt x="39751" y="177800"/>
                    <a:pt x="0" y="138049"/>
                    <a:pt x="0" y="88900"/>
                  </a:cubicBezTo>
                  <a:close/>
                </a:path>
              </a:pathLst>
            </a:custGeom>
            <a:solidFill>
              <a:srgbClr val="2F7B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 txBox="1"/>
            <p:nvPr/>
          </p:nvSpPr>
          <p:spPr>
            <a:xfrm>
              <a:off x="446712" y="4734786"/>
              <a:ext cx="588250" cy="3019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13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Ideas</a:t>
              </a:r>
              <a:endParaRPr/>
            </a:p>
          </p:txBody>
        </p:sp>
        <p:sp>
          <p:nvSpPr>
            <p:cNvPr id="122" name="Google Shape;122;p1"/>
            <p:cNvSpPr txBox="1"/>
            <p:nvPr/>
          </p:nvSpPr>
          <p:spPr>
            <a:xfrm>
              <a:off x="5547342" y="4734786"/>
              <a:ext cx="431532" cy="3019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313" u="none" cap="none" strike="noStrike">
                  <a:solidFill>
                    <a:srgbClr val="67627F"/>
                  </a:solidFill>
                  <a:latin typeface="Courier"/>
                  <a:ea typeface="Courier"/>
                  <a:cs typeface="Courier"/>
                  <a:sym typeface="Courier"/>
                </a:rPr>
                <a:t>7.9</a:t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415497" y="5114710"/>
              <a:ext cx="5500947" cy="163858"/>
            </a:xfrm>
            <a:custGeom>
              <a:rect b="b" l="l" r="r" t="t"/>
              <a:pathLst>
                <a:path extrusionOk="0" h="177800" w="5969000">
                  <a:moveTo>
                    <a:pt x="0" y="88900"/>
                  </a:moveTo>
                  <a:cubicBezTo>
                    <a:pt x="0" y="39751"/>
                    <a:pt x="39751" y="0"/>
                    <a:pt x="88900" y="0"/>
                  </a:cubicBezTo>
                  <a:lnTo>
                    <a:pt x="5880100" y="0"/>
                  </a:lnTo>
                  <a:cubicBezTo>
                    <a:pt x="5929249" y="0"/>
                    <a:pt x="5969000" y="39751"/>
                    <a:pt x="5969000" y="88900"/>
                  </a:cubicBezTo>
                  <a:cubicBezTo>
                    <a:pt x="5969000" y="138049"/>
                    <a:pt x="5929249" y="177800"/>
                    <a:pt x="5880100" y="177800"/>
                  </a:cubicBezTo>
                  <a:lnTo>
                    <a:pt x="88900" y="177800"/>
                  </a:lnTo>
                  <a:cubicBezTo>
                    <a:pt x="39751" y="177800"/>
                    <a:pt x="0" y="138049"/>
                    <a:pt x="0" y="88900"/>
                  </a:cubicBezTo>
                  <a:close/>
                </a:path>
              </a:pathLst>
            </a:custGeom>
            <a:solidFill>
              <a:srgbClr val="EFEE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415497" y="5114710"/>
              <a:ext cx="4345748" cy="163858"/>
            </a:xfrm>
            <a:custGeom>
              <a:rect b="b" l="l" r="r" t="t"/>
              <a:pathLst>
                <a:path extrusionOk="0" h="177800" w="4715510">
                  <a:moveTo>
                    <a:pt x="0" y="88900"/>
                  </a:moveTo>
                  <a:cubicBezTo>
                    <a:pt x="0" y="39751"/>
                    <a:pt x="39751" y="0"/>
                    <a:pt x="88900" y="0"/>
                  </a:cubicBezTo>
                  <a:lnTo>
                    <a:pt x="4626610" y="0"/>
                  </a:lnTo>
                  <a:cubicBezTo>
                    <a:pt x="4675759" y="0"/>
                    <a:pt x="4715510" y="39751"/>
                    <a:pt x="4715510" y="88900"/>
                  </a:cubicBezTo>
                  <a:cubicBezTo>
                    <a:pt x="4715510" y="138049"/>
                    <a:pt x="4675759" y="177800"/>
                    <a:pt x="4626610" y="177800"/>
                  </a:cubicBezTo>
                  <a:lnTo>
                    <a:pt x="88900" y="177800"/>
                  </a:lnTo>
                  <a:cubicBezTo>
                    <a:pt x="39751" y="177800"/>
                    <a:pt x="0" y="138049"/>
                    <a:pt x="0" y="88900"/>
                  </a:cubicBezTo>
                  <a:close/>
                </a:path>
              </a:pathLst>
            </a:custGeom>
            <a:solidFill>
              <a:srgbClr val="15A9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" name="Google Shape;125;p1"/>
          <p:cNvGrpSpPr/>
          <p:nvPr/>
        </p:nvGrpSpPr>
        <p:grpSpPr>
          <a:xfrm>
            <a:off x="3846741" y="4303011"/>
            <a:ext cx="3143440" cy="952500"/>
            <a:chOff x="0" y="0"/>
            <a:chExt cx="4191254" cy="1270000"/>
          </a:xfrm>
        </p:grpSpPr>
        <p:sp>
          <p:nvSpPr>
            <p:cNvPr id="126" name="Google Shape;126;p1"/>
            <p:cNvSpPr/>
            <p:nvPr/>
          </p:nvSpPr>
          <p:spPr>
            <a:xfrm>
              <a:off x="0" y="0"/>
              <a:ext cx="4191254" cy="1270000"/>
            </a:xfrm>
            <a:custGeom>
              <a:rect b="b" l="l" r="r" t="t"/>
              <a:pathLst>
                <a:path extrusionOk="0" h="1270000" w="4191254">
                  <a:moveTo>
                    <a:pt x="0" y="355600"/>
                  </a:moveTo>
                  <a:cubicBezTo>
                    <a:pt x="0" y="159258"/>
                    <a:pt x="159258" y="0"/>
                    <a:pt x="355600" y="0"/>
                  </a:cubicBezTo>
                  <a:lnTo>
                    <a:pt x="3835654" y="0"/>
                  </a:lnTo>
                  <a:cubicBezTo>
                    <a:pt x="4031996" y="0"/>
                    <a:pt x="4191254" y="159258"/>
                    <a:pt x="4191254" y="355600"/>
                  </a:cubicBezTo>
                  <a:lnTo>
                    <a:pt x="4191254" y="914400"/>
                  </a:lnTo>
                  <a:cubicBezTo>
                    <a:pt x="4191254" y="1110742"/>
                    <a:pt x="4031996" y="1270000"/>
                    <a:pt x="3835654" y="1270000"/>
                  </a:cubicBezTo>
                  <a:lnTo>
                    <a:pt x="355600" y="1270000"/>
                  </a:lnTo>
                  <a:cubicBezTo>
                    <a:pt x="159258" y="1270000"/>
                    <a:pt x="0" y="1110742"/>
                    <a:pt x="0" y="914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330200" y="279400"/>
              <a:ext cx="711200" cy="711200"/>
            </a:xfrm>
            <a:custGeom>
              <a:rect b="b" l="l" r="r" t="t"/>
              <a:pathLst>
                <a:path extrusionOk="0" h="711200" w="711200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431800" y="0"/>
                  </a:lnTo>
                  <a:cubicBezTo>
                    <a:pt x="586105" y="0"/>
                    <a:pt x="711200" y="125095"/>
                    <a:pt x="711200" y="279400"/>
                  </a:cubicBezTo>
                  <a:lnTo>
                    <a:pt x="711200" y="431800"/>
                  </a:lnTo>
                  <a:cubicBezTo>
                    <a:pt x="711200" y="586105"/>
                    <a:pt x="586105" y="711200"/>
                    <a:pt x="431800" y="711200"/>
                  </a:cubicBezTo>
                  <a:lnTo>
                    <a:pt x="279400" y="711200"/>
                  </a:lnTo>
                  <a:cubicBezTo>
                    <a:pt x="125095" y="711200"/>
                    <a:pt x="0" y="586105"/>
                    <a:pt x="0" y="431800"/>
                  </a:cubicBezTo>
                  <a:close/>
                </a:path>
              </a:pathLst>
            </a:custGeom>
            <a:solidFill>
              <a:srgbClr val="E1F4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128" name="Google Shape;128;p1"/>
            <p:cNvSpPr/>
            <p:nvPr/>
          </p:nvSpPr>
          <p:spPr>
            <a:xfrm>
              <a:off x="698500" y="271450"/>
              <a:ext cx="203200" cy="203200"/>
            </a:xfrm>
            <a:custGeom>
              <a:rect b="b" l="l" r="r" t="t"/>
              <a:pathLst>
                <a:path extrusionOk="0" h="203200" w="203200">
                  <a:moveTo>
                    <a:pt x="0" y="0"/>
                  </a:moveTo>
                  <a:lnTo>
                    <a:pt x="203200" y="0"/>
                  </a:lnTo>
                  <a:lnTo>
                    <a:pt x="203200" y="203200"/>
                  </a:lnTo>
                  <a:lnTo>
                    <a:pt x="0" y="2032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29" name="Google Shape;129;p1"/>
            <p:cNvSpPr txBox="1"/>
            <p:nvPr/>
          </p:nvSpPr>
          <p:spPr>
            <a:xfrm>
              <a:off x="1278471" y="316446"/>
              <a:ext cx="2624671" cy="3833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50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Proctoring clear</a:t>
              </a:r>
              <a:endParaRPr/>
            </a:p>
          </p:txBody>
        </p:sp>
        <p:sp>
          <p:nvSpPr>
            <p:cNvPr id="130" name="Google Shape;130;p1"/>
            <p:cNvSpPr txBox="1"/>
            <p:nvPr/>
          </p:nvSpPr>
          <p:spPr>
            <a:xfrm>
              <a:off x="1278471" y="697446"/>
              <a:ext cx="2624671" cy="287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275" u="none" cap="none" strike="noStrike">
                  <a:solidFill>
                    <a:srgbClr val="67627F"/>
                  </a:solidFill>
                  <a:latin typeface="Courier"/>
                  <a:ea typeface="Courier"/>
                  <a:cs typeface="Courier"/>
                  <a:sym typeface="Courier"/>
                </a:rPr>
                <a:t>0 violations · 32:14</a:t>
              </a:r>
              <a:endParaRPr/>
            </a:p>
          </p:txBody>
        </p:sp>
      </p:grpSp>
      <p:pic>
        <p:nvPicPr>
          <p:cNvPr id="131" name="Google Shape;131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78288" y="3347275"/>
            <a:ext cx="7897325" cy="190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2"/>
          <p:cNvGrpSpPr/>
          <p:nvPr/>
        </p:nvGrpSpPr>
        <p:grpSpPr>
          <a:xfrm>
            <a:off x="0" y="0"/>
            <a:ext cx="9442914" cy="10287000"/>
            <a:chOff x="0" y="0"/>
            <a:chExt cx="559580" cy="609600"/>
          </a:xfrm>
        </p:grpSpPr>
        <p:sp>
          <p:nvSpPr>
            <p:cNvPr id="137" name="Google Shape;137;p2"/>
            <p:cNvSpPr/>
            <p:nvPr/>
          </p:nvSpPr>
          <p:spPr>
            <a:xfrm>
              <a:off x="0" y="0"/>
              <a:ext cx="559580" cy="609600"/>
            </a:xfrm>
            <a:custGeom>
              <a:rect b="b" l="l" r="r" t="t"/>
              <a:pathLst>
                <a:path extrusionOk="0" h="609600" w="559580">
                  <a:moveTo>
                    <a:pt x="203200" y="0"/>
                  </a:moveTo>
                  <a:lnTo>
                    <a:pt x="559580" y="0"/>
                  </a:lnTo>
                  <a:lnTo>
                    <a:pt x="35638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787EBD"/>
            </a:solidFill>
            <a:ln>
              <a:noFill/>
            </a:ln>
          </p:spPr>
        </p:sp>
        <p:sp>
          <p:nvSpPr>
            <p:cNvPr id="138" name="Google Shape;138;p2"/>
            <p:cNvSpPr txBox="1"/>
            <p:nvPr/>
          </p:nvSpPr>
          <p:spPr>
            <a:xfrm>
              <a:off x="101600" y="19050"/>
              <a:ext cx="356380" cy="590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2"/>
          <p:cNvSpPr/>
          <p:nvPr/>
        </p:nvSpPr>
        <p:spPr>
          <a:xfrm rot="5221519">
            <a:off x="-1217602" y="-1974484"/>
            <a:ext cx="4915895" cy="4928215"/>
          </a:xfrm>
          <a:custGeom>
            <a:rect b="b" l="l" r="r" t="t"/>
            <a:pathLst>
              <a:path extrusionOk="0" h="4928215" w="4915895">
                <a:moveTo>
                  <a:pt x="0" y="0"/>
                </a:moveTo>
                <a:lnTo>
                  <a:pt x="4915895" y="0"/>
                </a:lnTo>
                <a:lnTo>
                  <a:pt x="4915895" y="4928215"/>
                </a:lnTo>
                <a:lnTo>
                  <a:pt x="0" y="49282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0" name="Google Shape;140;p2"/>
          <p:cNvGrpSpPr/>
          <p:nvPr/>
        </p:nvGrpSpPr>
        <p:grpSpPr>
          <a:xfrm>
            <a:off x="9394217" y="3429005"/>
            <a:ext cx="8219306" cy="1184400"/>
            <a:chOff x="9365342" y="3372555"/>
            <a:chExt cx="8219306" cy="1184400"/>
          </a:xfrm>
        </p:grpSpPr>
        <p:sp>
          <p:nvSpPr>
            <p:cNvPr id="141" name="Google Shape;141;p2"/>
            <p:cNvSpPr txBox="1"/>
            <p:nvPr/>
          </p:nvSpPr>
          <p:spPr>
            <a:xfrm>
              <a:off x="9365342" y="3372555"/>
              <a:ext cx="3129600" cy="11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94" u="none" cap="none" strike="noStrik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rPr>
                <a:t>Who is</a:t>
              </a:r>
              <a:endParaRPr/>
            </a:p>
          </p:txBody>
        </p:sp>
        <p:sp>
          <p:nvSpPr>
            <p:cNvPr id="142" name="Google Shape;142;p2"/>
            <p:cNvSpPr txBox="1"/>
            <p:nvPr/>
          </p:nvSpPr>
          <p:spPr>
            <a:xfrm>
              <a:off x="16973248" y="3372555"/>
              <a:ext cx="611400" cy="118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694" u="none" cap="none" strike="noStrike">
                  <a:solidFill>
                    <a:srgbClr val="000000"/>
                  </a:solidFill>
                  <a:latin typeface="Kanit"/>
                  <a:ea typeface="Kanit"/>
                  <a:cs typeface="Kanit"/>
                  <a:sym typeface="Kanit"/>
                </a:rPr>
                <a:t>?</a:t>
              </a:r>
              <a:endParaRPr/>
            </a:p>
          </p:txBody>
        </p:sp>
      </p:grpSp>
      <p:sp>
        <p:nvSpPr>
          <p:cNvPr id="143" name="Google Shape;143;p2"/>
          <p:cNvSpPr/>
          <p:nvPr/>
        </p:nvSpPr>
        <p:spPr>
          <a:xfrm>
            <a:off x="729786" y="-63788"/>
            <a:ext cx="8998442" cy="10350788"/>
          </a:xfrm>
          <a:custGeom>
            <a:rect b="b" l="l" r="r" t="t"/>
            <a:pathLst>
              <a:path extrusionOk="0" h="613380" w="533241">
                <a:moveTo>
                  <a:pt x="203200" y="0"/>
                </a:moveTo>
                <a:lnTo>
                  <a:pt x="533241" y="0"/>
                </a:lnTo>
                <a:lnTo>
                  <a:pt x="330041" y="613380"/>
                </a:lnTo>
                <a:lnTo>
                  <a:pt x="0" y="613380"/>
                </a:lnTo>
                <a:lnTo>
                  <a:pt x="20320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94" l="-111429" r="-17755" t="-11877"/>
            </a:stretch>
          </a:blipFill>
          <a:ln>
            <a:noFill/>
          </a:ln>
        </p:spPr>
      </p:sp>
      <p:grpSp>
        <p:nvGrpSpPr>
          <p:cNvPr id="144" name="Google Shape;144;p2"/>
          <p:cNvGrpSpPr/>
          <p:nvPr/>
        </p:nvGrpSpPr>
        <p:grpSpPr>
          <a:xfrm>
            <a:off x="9244917" y="5635292"/>
            <a:ext cx="8368619" cy="1790278"/>
            <a:chOff x="31750" y="0"/>
            <a:chExt cx="11158159" cy="2387037"/>
          </a:xfrm>
        </p:grpSpPr>
        <p:sp>
          <p:nvSpPr>
            <p:cNvPr id="145" name="Google Shape;145;p2"/>
            <p:cNvSpPr txBox="1"/>
            <p:nvPr/>
          </p:nvSpPr>
          <p:spPr>
            <a:xfrm>
              <a:off x="573809" y="264617"/>
              <a:ext cx="10616100" cy="19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The all-in-one language exam platform for the modern institution — delivery, proctoring, and grading across all four skills.</a:t>
              </a:r>
              <a:endParaRPr/>
            </a:p>
          </p:txBody>
        </p:sp>
        <p:cxnSp>
          <p:nvCxnSpPr>
            <p:cNvPr id="146" name="Google Shape;146;p2"/>
            <p:cNvCxnSpPr/>
            <p:nvPr/>
          </p:nvCxnSpPr>
          <p:spPr>
            <a:xfrm>
              <a:off x="31750" y="0"/>
              <a:ext cx="0" cy="2387037"/>
            </a:xfrm>
            <a:prstGeom prst="straightConnector1">
              <a:avLst/>
            </a:prstGeom>
            <a:noFill/>
            <a:ln cap="flat" cmpd="sng" w="63500">
              <a:solidFill>
                <a:srgbClr val="0081AE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147" name="Google Shape;147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16367" y="3514547"/>
            <a:ext cx="4460100" cy="10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4"/>
          <p:cNvGrpSpPr/>
          <p:nvPr/>
        </p:nvGrpSpPr>
        <p:grpSpPr>
          <a:xfrm>
            <a:off x="683069" y="4842569"/>
            <a:ext cx="5463848" cy="1500961"/>
            <a:chOff x="0" y="0"/>
            <a:chExt cx="7285131" cy="2001281"/>
          </a:xfrm>
        </p:grpSpPr>
        <p:sp>
          <p:nvSpPr>
            <p:cNvPr id="154" name="Google Shape;154;p4"/>
            <p:cNvSpPr/>
            <p:nvPr/>
          </p:nvSpPr>
          <p:spPr>
            <a:xfrm>
              <a:off x="0" y="0"/>
              <a:ext cx="2001281" cy="2001281"/>
            </a:xfrm>
            <a:custGeom>
              <a:rect b="b" l="l" r="r" t="t"/>
              <a:pathLst>
                <a:path extrusionOk="0" h="939800" w="939800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660400" y="0"/>
                  </a:lnTo>
                  <a:cubicBezTo>
                    <a:pt x="814705" y="0"/>
                    <a:pt x="939800" y="125095"/>
                    <a:pt x="939800" y="279400"/>
                  </a:cubicBezTo>
                  <a:lnTo>
                    <a:pt x="939800" y="660400"/>
                  </a:lnTo>
                  <a:cubicBezTo>
                    <a:pt x="939800" y="814705"/>
                    <a:pt x="814705" y="939800"/>
                    <a:pt x="660400" y="939800"/>
                  </a:cubicBezTo>
                  <a:lnTo>
                    <a:pt x="279400" y="939800"/>
                  </a:lnTo>
                  <a:cubicBezTo>
                    <a:pt x="125095" y="939800"/>
                    <a:pt x="0" y="814705"/>
                    <a:pt x="0" y="6604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4"/>
            <p:cNvSpPr/>
            <p:nvPr/>
          </p:nvSpPr>
          <p:spPr>
            <a:xfrm>
              <a:off x="372503" y="372503"/>
              <a:ext cx="1256275" cy="1256275"/>
            </a:xfrm>
            <a:custGeom>
              <a:rect b="b" l="l" r="r" t="t"/>
              <a:pathLst>
                <a:path extrusionOk="0" h="1256275" w="1256275">
                  <a:moveTo>
                    <a:pt x="0" y="0"/>
                  </a:moveTo>
                  <a:lnTo>
                    <a:pt x="1256275" y="0"/>
                  </a:lnTo>
                  <a:lnTo>
                    <a:pt x="1256275" y="1256275"/>
                  </a:lnTo>
                  <a:lnTo>
                    <a:pt x="0" y="12562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6" name="Google Shape;156;p4"/>
            <p:cNvSpPr txBox="1"/>
            <p:nvPr/>
          </p:nvSpPr>
          <p:spPr>
            <a:xfrm>
              <a:off x="2563431" y="419969"/>
              <a:ext cx="4721700" cy="129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Grading is slow &amp; </a:t>
              </a:r>
              <a:endParaRPr/>
            </a:p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inconsistent</a:t>
              </a:r>
              <a:endParaRPr/>
            </a:p>
          </p:txBody>
        </p:sp>
      </p:grpSp>
      <p:grpSp>
        <p:nvGrpSpPr>
          <p:cNvPr id="157" name="Google Shape;157;p4"/>
          <p:cNvGrpSpPr/>
          <p:nvPr/>
        </p:nvGrpSpPr>
        <p:grpSpPr>
          <a:xfrm>
            <a:off x="6954471" y="4842569"/>
            <a:ext cx="5016650" cy="1500961"/>
            <a:chOff x="0" y="0"/>
            <a:chExt cx="6688867" cy="2001281"/>
          </a:xfrm>
        </p:grpSpPr>
        <p:sp>
          <p:nvSpPr>
            <p:cNvPr id="158" name="Google Shape;158;p4"/>
            <p:cNvSpPr/>
            <p:nvPr/>
          </p:nvSpPr>
          <p:spPr>
            <a:xfrm>
              <a:off x="0" y="0"/>
              <a:ext cx="2001281" cy="2001281"/>
            </a:xfrm>
            <a:custGeom>
              <a:rect b="b" l="l" r="r" t="t"/>
              <a:pathLst>
                <a:path extrusionOk="0" h="939800" w="939800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660400" y="0"/>
                  </a:lnTo>
                  <a:cubicBezTo>
                    <a:pt x="814705" y="0"/>
                    <a:pt x="939800" y="125095"/>
                    <a:pt x="939800" y="279400"/>
                  </a:cubicBezTo>
                  <a:lnTo>
                    <a:pt x="939800" y="660400"/>
                  </a:lnTo>
                  <a:cubicBezTo>
                    <a:pt x="939800" y="814705"/>
                    <a:pt x="814705" y="939800"/>
                    <a:pt x="660400" y="939800"/>
                  </a:cubicBezTo>
                  <a:lnTo>
                    <a:pt x="279400" y="939800"/>
                  </a:lnTo>
                  <a:cubicBezTo>
                    <a:pt x="125095" y="939800"/>
                    <a:pt x="0" y="814705"/>
                    <a:pt x="0" y="660400"/>
                  </a:cubicBezTo>
                  <a:close/>
                </a:path>
              </a:pathLst>
            </a:custGeom>
            <a:solidFill>
              <a:srgbClr val="E6F0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248064" y="582961"/>
              <a:ext cx="1505153" cy="835360"/>
            </a:xfrm>
            <a:custGeom>
              <a:rect b="b" l="l" r="r" t="t"/>
              <a:pathLst>
                <a:path extrusionOk="0" h="835360" w="1505153">
                  <a:moveTo>
                    <a:pt x="0" y="0"/>
                  </a:moveTo>
                  <a:lnTo>
                    <a:pt x="1505153" y="0"/>
                  </a:lnTo>
                  <a:lnTo>
                    <a:pt x="1505153" y="835360"/>
                  </a:lnTo>
                  <a:lnTo>
                    <a:pt x="0" y="8353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0" name="Google Shape;160;p4"/>
            <p:cNvSpPr txBox="1"/>
            <p:nvPr/>
          </p:nvSpPr>
          <p:spPr>
            <a:xfrm>
              <a:off x="2560567" y="419969"/>
              <a:ext cx="4128300" cy="129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Proctoring is </a:t>
              </a:r>
              <a:endParaRPr/>
            </a:p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labor-intensive</a:t>
              </a:r>
              <a:endParaRPr/>
            </a:p>
          </p:txBody>
        </p:sp>
      </p:grpSp>
      <p:grpSp>
        <p:nvGrpSpPr>
          <p:cNvPr id="161" name="Google Shape;161;p4"/>
          <p:cNvGrpSpPr/>
          <p:nvPr/>
        </p:nvGrpSpPr>
        <p:grpSpPr>
          <a:xfrm>
            <a:off x="683069" y="7143630"/>
            <a:ext cx="5509748" cy="1500961"/>
            <a:chOff x="0" y="0"/>
            <a:chExt cx="7346331" cy="2001281"/>
          </a:xfrm>
        </p:grpSpPr>
        <p:sp>
          <p:nvSpPr>
            <p:cNvPr id="162" name="Google Shape;162;p4"/>
            <p:cNvSpPr/>
            <p:nvPr/>
          </p:nvSpPr>
          <p:spPr>
            <a:xfrm>
              <a:off x="0" y="0"/>
              <a:ext cx="2001281" cy="2001281"/>
            </a:xfrm>
            <a:custGeom>
              <a:rect b="b" l="l" r="r" t="t"/>
              <a:pathLst>
                <a:path extrusionOk="0" h="939800" w="939800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660400" y="0"/>
                  </a:lnTo>
                  <a:cubicBezTo>
                    <a:pt x="814705" y="0"/>
                    <a:pt x="939800" y="125095"/>
                    <a:pt x="939800" y="279400"/>
                  </a:cubicBezTo>
                  <a:lnTo>
                    <a:pt x="939800" y="660400"/>
                  </a:lnTo>
                  <a:cubicBezTo>
                    <a:pt x="939800" y="814705"/>
                    <a:pt x="814705" y="939800"/>
                    <a:pt x="660400" y="939800"/>
                  </a:cubicBezTo>
                  <a:lnTo>
                    <a:pt x="279400" y="939800"/>
                  </a:lnTo>
                  <a:cubicBezTo>
                    <a:pt x="125095" y="939800"/>
                    <a:pt x="0" y="814705"/>
                    <a:pt x="0" y="660400"/>
                  </a:cubicBezTo>
                  <a:close/>
                </a:path>
              </a:pathLst>
            </a:custGeom>
            <a:solidFill>
              <a:srgbClr val="FCF1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558296" y="335461"/>
              <a:ext cx="884690" cy="1330360"/>
            </a:xfrm>
            <a:custGeom>
              <a:rect b="b" l="l" r="r" t="t"/>
              <a:pathLst>
                <a:path extrusionOk="0" h="1330360" w="884690">
                  <a:moveTo>
                    <a:pt x="0" y="0"/>
                  </a:moveTo>
                  <a:lnTo>
                    <a:pt x="884690" y="0"/>
                  </a:lnTo>
                  <a:lnTo>
                    <a:pt x="884690" y="1330360"/>
                  </a:lnTo>
                  <a:lnTo>
                    <a:pt x="0" y="13303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4" name="Google Shape;164;p4"/>
            <p:cNvSpPr txBox="1"/>
            <p:nvPr/>
          </p:nvSpPr>
          <p:spPr>
            <a:xfrm>
              <a:off x="2563431" y="419969"/>
              <a:ext cx="4782900" cy="129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Speaking &amp; writing </a:t>
              </a:r>
              <a:endParaRPr/>
            </a:p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are subjective</a:t>
              </a:r>
              <a:endParaRPr/>
            </a:p>
          </p:txBody>
        </p:sp>
      </p:grpSp>
      <p:grpSp>
        <p:nvGrpSpPr>
          <p:cNvPr id="165" name="Google Shape;165;p4"/>
          <p:cNvGrpSpPr/>
          <p:nvPr/>
        </p:nvGrpSpPr>
        <p:grpSpPr>
          <a:xfrm>
            <a:off x="6954471" y="7362268"/>
            <a:ext cx="4380715" cy="1501690"/>
            <a:chOff x="0" y="0"/>
            <a:chExt cx="5840953" cy="2002253"/>
          </a:xfrm>
        </p:grpSpPr>
        <p:sp>
          <p:nvSpPr>
            <p:cNvPr id="166" name="Google Shape;166;p4"/>
            <p:cNvSpPr/>
            <p:nvPr/>
          </p:nvSpPr>
          <p:spPr>
            <a:xfrm>
              <a:off x="0" y="0"/>
              <a:ext cx="2002253" cy="2002253"/>
            </a:xfrm>
            <a:custGeom>
              <a:rect b="b" l="l" r="r" t="t"/>
              <a:pathLst>
                <a:path extrusionOk="0" h="939800" w="939800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660400" y="0"/>
                  </a:lnTo>
                  <a:cubicBezTo>
                    <a:pt x="814705" y="0"/>
                    <a:pt x="939800" y="125095"/>
                    <a:pt x="939800" y="279400"/>
                  </a:cubicBezTo>
                  <a:lnTo>
                    <a:pt x="939800" y="660400"/>
                  </a:lnTo>
                  <a:cubicBezTo>
                    <a:pt x="939800" y="814705"/>
                    <a:pt x="814705" y="939800"/>
                    <a:pt x="660400" y="939800"/>
                  </a:cubicBezTo>
                  <a:lnTo>
                    <a:pt x="279400" y="939800"/>
                  </a:lnTo>
                  <a:cubicBezTo>
                    <a:pt x="125095" y="939800"/>
                    <a:pt x="0" y="814705"/>
                    <a:pt x="0" y="660400"/>
                  </a:cubicBezTo>
                  <a:close/>
                </a:path>
              </a:pathLst>
            </a:custGeom>
            <a:solidFill>
              <a:srgbClr val="FBE6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572534" y="341754"/>
              <a:ext cx="857184" cy="1318745"/>
            </a:xfrm>
            <a:custGeom>
              <a:rect b="b" l="l" r="r" t="t"/>
              <a:pathLst>
                <a:path extrusionOk="0" h="1318745" w="857184">
                  <a:moveTo>
                    <a:pt x="0" y="0"/>
                  </a:moveTo>
                  <a:lnTo>
                    <a:pt x="857185" y="0"/>
                  </a:lnTo>
                  <a:lnTo>
                    <a:pt x="857185" y="1318745"/>
                  </a:lnTo>
                  <a:lnTo>
                    <a:pt x="0" y="13187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8" name="Google Shape;168;p4"/>
            <p:cNvSpPr txBox="1"/>
            <p:nvPr/>
          </p:nvSpPr>
          <p:spPr>
            <a:xfrm>
              <a:off x="2561053" y="420454"/>
              <a:ext cx="3279900" cy="129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Results take </a:t>
              </a:r>
              <a:endParaRPr/>
            </a:p>
            <a:p>
              <a:pPr indent="0" lvl="0" marL="0" marR="0" rtl="0" algn="just">
                <a:lnSpc>
                  <a:spcPct val="115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24" u="none" cap="none" strike="noStrike">
                  <a:solidFill>
                    <a:srgbClr val="202020"/>
                  </a:solidFill>
                  <a:latin typeface="Poppins"/>
                  <a:ea typeface="Poppins"/>
                  <a:cs typeface="Poppins"/>
                  <a:sym typeface="Poppins"/>
                </a:rPr>
                <a:t>too long</a:t>
              </a:r>
              <a:endParaRPr/>
            </a:p>
          </p:txBody>
        </p:sp>
      </p:grpSp>
      <p:sp>
        <p:nvSpPr>
          <p:cNvPr id="169" name="Google Shape;169;p4"/>
          <p:cNvSpPr txBox="1"/>
          <p:nvPr/>
        </p:nvSpPr>
        <p:spPr>
          <a:xfrm>
            <a:off x="683075" y="1846150"/>
            <a:ext cx="13069200" cy="19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3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0" u="none" cap="none" strike="noStrike">
                <a:solidFill>
                  <a:srgbClr val="1B1730"/>
                </a:solidFill>
                <a:latin typeface="Kanit"/>
                <a:ea typeface="Kanit"/>
                <a:cs typeface="Kanit"/>
                <a:sym typeface="Kanit"/>
              </a:rPr>
              <a:t>Traditional Testing is Slow, Subjective, and Hard to Scale.</a:t>
            </a:r>
            <a:endParaRPr/>
          </a:p>
        </p:txBody>
      </p:sp>
      <p:grpSp>
        <p:nvGrpSpPr>
          <p:cNvPr id="170" name="Google Shape;170;p4"/>
          <p:cNvGrpSpPr/>
          <p:nvPr/>
        </p:nvGrpSpPr>
        <p:grpSpPr>
          <a:xfrm rot="177066">
            <a:off x="10866528" y="1567505"/>
            <a:ext cx="9442914" cy="10287000"/>
            <a:chOff x="0" y="0"/>
            <a:chExt cx="559580" cy="609600"/>
          </a:xfrm>
        </p:grpSpPr>
        <p:sp>
          <p:nvSpPr>
            <p:cNvPr id="171" name="Google Shape;171;p4"/>
            <p:cNvSpPr/>
            <p:nvPr/>
          </p:nvSpPr>
          <p:spPr>
            <a:xfrm>
              <a:off x="0" y="0"/>
              <a:ext cx="559580" cy="609600"/>
            </a:xfrm>
            <a:custGeom>
              <a:rect b="b" l="l" r="r" t="t"/>
              <a:pathLst>
                <a:path extrusionOk="0" h="609600" w="559580">
                  <a:moveTo>
                    <a:pt x="203200" y="0"/>
                  </a:moveTo>
                  <a:lnTo>
                    <a:pt x="559580" y="0"/>
                  </a:lnTo>
                  <a:lnTo>
                    <a:pt x="35638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9B2DC"/>
            </a:solidFill>
            <a:ln>
              <a:noFill/>
            </a:ln>
          </p:spPr>
        </p:sp>
        <p:sp>
          <p:nvSpPr>
            <p:cNvPr id="172" name="Google Shape;172;p4"/>
            <p:cNvSpPr txBox="1"/>
            <p:nvPr/>
          </p:nvSpPr>
          <p:spPr>
            <a:xfrm>
              <a:off x="101600" y="19050"/>
              <a:ext cx="356380" cy="590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4"/>
          <p:cNvSpPr/>
          <p:nvPr/>
        </p:nvSpPr>
        <p:spPr>
          <a:xfrm>
            <a:off x="11335084" y="1517402"/>
            <a:ext cx="9391083" cy="8891519"/>
          </a:xfrm>
          <a:custGeom>
            <a:rect b="b" l="l" r="r" t="t"/>
            <a:pathLst>
              <a:path extrusionOk="0" h="526905" w="556509">
                <a:moveTo>
                  <a:pt x="203200" y="0"/>
                </a:moveTo>
                <a:lnTo>
                  <a:pt x="556509" y="0"/>
                </a:lnTo>
                <a:lnTo>
                  <a:pt x="353309" y="526905"/>
                </a:lnTo>
                <a:lnTo>
                  <a:pt x="0" y="526905"/>
                </a:lnTo>
                <a:lnTo>
                  <a:pt x="20320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15487" r="-26490" t="0"/>
            </a:stretch>
          </a:blipFill>
          <a:ln>
            <a:noFill/>
          </a:ln>
        </p:spPr>
      </p:sp>
      <p:grpSp>
        <p:nvGrpSpPr>
          <p:cNvPr id="174" name="Google Shape;174;p4"/>
          <p:cNvGrpSpPr/>
          <p:nvPr/>
        </p:nvGrpSpPr>
        <p:grpSpPr>
          <a:xfrm>
            <a:off x="7961005" y="864394"/>
            <a:ext cx="2365995" cy="653008"/>
            <a:chOff x="0" y="-9525"/>
            <a:chExt cx="3154660" cy="870678"/>
          </a:xfrm>
        </p:grpSpPr>
        <p:sp>
          <p:nvSpPr>
            <p:cNvPr id="175" name="Google Shape;175;p4"/>
            <p:cNvSpPr/>
            <p:nvPr/>
          </p:nvSpPr>
          <p:spPr>
            <a:xfrm>
              <a:off x="0" y="0"/>
              <a:ext cx="3154660" cy="861153"/>
            </a:xfrm>
            <a:custGeom>
              <a:rect b="b" l="l" r="r" t="t"/>
              <a:pathLst>
                <a:path extrusionOk="0" h="861153" w="3154660">
                  <a:moveTo>
                    <a:pt x="0" y="0"/>
                  </a:moveTo>
                  <a:lnTo>
                    <a:pt x="3154660" y="0"/>
                  </a:lnTo>
                  <a:lnTo>
                    <a:pt x="3154660" y="861153"/>
                  </a:lnTo>
                  <a:lnTo>
                    <a:pt x="0" y="861153"/>
                  </a:lnTo>
                  <a:close/>
                </a:path>
              </a:pathLst>
            </a:custGeom>
            <a:blipFill rotWithShape="1">
              <a:blip r:embed="rId8">
                <a:alphaModFix amt="0"/>
              </a:blip>
              <a:stretch>
                <a:fillRect b="4286" l="0" r="0" t="-47045"/>
              </a:stretch>
            </a:blipFill>
            <a:ln>
              <a:noFill/>
            </a:ln>
          </p:spPr>
        </p:sp>
        <p:sp>
          <p:nvSpPr>
            <p:cNvPr id="176" name="Google Shape;176;p4"/>
            <p:cNvSpPr txBox="1"/>
            <p:nvPr/>
          </p:nvSpPr>
          <p:spPr>
            <a:xfrm>
              <a:off x="0" y="-9525"/>
              <a:ext cx="3154655" cy="870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THE PROBLEM</a:t>
              </a:r>
              <a:endParaRPr/>
            </a:p>
          </p:txBody>
        </p:sp>
      </p:grpSp>
      <p:pic>
        <p:nvPicPr>
          <p:cNvPr id="177" name="Google Shape;177;p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5"/>
          <p:cNvGrpSpPr/>
          <p:nvPr/>
        </p:nvGrpSpPr>
        <p:grpSpPr>
          <a:xfrm>
            <a:off x="7961005" y="1147554"/>
            <a:ext cx="2365995" cy="653008"/>
            <a:chOff x="0" y="-9525"/>
            <a:chExt cx="3154660" cy="870678"/>
          </a:xfrm>
        </p:grpSpPr>
        <p:sp>
          <p:nvSpPr>
            <p:cNvPr id="187" name="Google Shape;187;p5"/>
            <p:cNvSpPr/>
            <p:nvPr/>
          </p:nvSpPr>
          <p:spPr>
            <a:xfrm>
              <a:off x="0" y="0"/>
              <a:ext cx="3154660" cy="861153"/>
            </a:xfrm>
            <a:custGeom>
              <a:rect b="b" l="l" r="r" t="t"/>
              <a:pathLst>
                <a:path extrusionOk="0" h="861153" w="3154660">
                  <a:moveTo>
                    <a:pt x="0" y="0"/>
                  </a:moveTo>
                  <a:lnTo>
                    <a:pt x="3154660" y="0"/>
                  </a:lnTo>
                  <a:lnTo>
                    <a:pt x="3154660" y="861153"/>
                  </a:lnTo>
                  <a:lnTo>
                    <a:pt x="0" y="8611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4286" l="0" r="0" t="-47045"/>
              </a:stretch>
            </a:blipFill>
            <a:ln>
              <a:noFill/>
            </a:ln>
          </p:spPr>
        </p:sp>
        <p:sp>
          <p:nvSpPr>
            <p:cNvPr id="188" name="Google Shape;188;p5"/>
            <p:cNvSpPr txBox="1"/>
            <p:nvPr/>
          </p:nvSpPr>
          <p:spPr>
            <a:xfrm>
              <a:off x="0" y="-9525"/>
              <a:ext cx="3154655" cy="870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THE SOLUTION</a:t>
              </a:r>
              <a:endParaRPr/>
            </a:p>
          </p:txBody>
        </p:sp>
      </p:grpSp>
      <p:grpSp>
        <p:nvGrpSpPr>
          <p:cNvPr id="189" name="Google Shape;189;p5"/>
          <p:cNvGrpSpPr/>
          <p:nvPr/>
        </p:nvGrpSpPr>
        <p:grpSpPr>
          <a:xfrm>
            <a:off x="1219135" y="3420688"/>
            <a:ext cx="15849729" cy="4146393"/>
            <a:chOff x="0" y="0"/>
            <a:chExt cx="21132972" cy="5528524"/>
          </a:xfrm>
        </p:grpSpPr>
        <p:sp>
          <p:nvSpPr>
            <p:cNvPr descr="preencoded.png" id="190" name="Google Shape;190;p5"/>
            <p:cNvSpPr/>
            <p:nvPr/>
          </p:nvSpPr>
          <p:spPr>
            <a:xfrm>
              <a:off x="6330549" y="2429437"/>
              <a:ext cx="669649" cy="669649"/>
            </a:xfrm>
            <a:custGeom>
              <a:rect b="b" l="l" r="r" t="t"/>
              <a:pathLst>
                <a:path extrusionOk="0" h="584200" w="584200">
                  <a:moveTo>
                    <a:pt x="0" y="0"/>
                  </a:moveTo>
                  <a:lnTo>
                    <a:pt x="584200" y="0"/>
                  </a:lnTo>
                  <a:lnTo>
                    <a:pt x="584200" y="584200"/>
                  </a:lnTo>
                  <a:lnTo>
                    <a:pt x="0" y="5842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descr="preencoded.png" id="191" name="Google Shape;191;p5"/>
            <p:cNvSpPr/>
            <p:nvPr/>
          </p:nvSpPr>
          <p:spPr>
            <a:xfrm>
              <a:off x="14132774" y="2429437"/>
              <a:ext cx="669649" cy="669649"/>
            </a:xfrm>
            <a:custGeom>
              <a:rect b="b" l="l" r="r" t="t"/>
              <a:pathLst>
                <a:path extrusionOk="0" h="584200" w="584200">
                  <a:moveTo>
                    <a:pt x="0" y="0"/>
                  </a:moveTo>
                  <a:lnTo>
                    <a:pt x="584200" y="0"/>
                  </a:lnTo>
                  <a:lnTo>
                    <a:pt x="584200" y="584200"/>
                  </a:lnTo>
                  <a:lnTo>
                    <a:pt x="0" y="5842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2" name="Google Shape;192;p5"/>
            <p:cNvSpPr/>
            <p:nvPr/>
          </p:nvSpPr>
          <p:spPr>
            <a:xfrm>
              <a:off x="0" y="0"/>
              <a:ext cx="5528524" cy="5528524"/>
            </a:xfrm>
            <a:custGeom>
              <a:rect b="b" l="l" r="r" t="t"/>
              <a:pathLst>
                <a:path extrusionOk="0" h="812800" w="812800">
                  <a:moveTo>
                    <a:pt x="49226" y="0"/>
                  </a:moveTo>
                  <a:lnTo>
                    <a:pt x="763574" y="0"/>
                  </a:lnTo>
                  <a:cubicBezTo>
                    <a:pt x="790761" y="0"/>
                    <a:pt x="812800" y="22039"/>
                    <a:pt x="812800" y="49226"/>
                  </a:cubicBezTo>
                  <a:lnTo>
                    <a:pt x="812800" y="763574"/>
                  </a:lnTo>
                  <a:cubicBezTo>
                    <a:pt x="812800" y="790761"/>
                    <a:pt x="790761" y="812800"/>
                    <a:pt x="763574" y="812800"/>
                  </a:cubicBezTo>
                  <a:lnTo>
                    <a:pt x="49226" y="812800"/>
                  </a:lnTo>
                  <a:cubicBezTo>
                    <a:pt x="22039" y="812800"/>
                    <a:pt x="0" y="790761"/>
                    <a:pt x="0" y="763574"/>
                  </a:cubicBezTo>
                  <a:lnTo>
                    <a:pt x="0" y="49226"/>
                  </a:lnTo>
                  <a:cubicBezTo>
                    <a:pt x="0" y="22039"/>
                    <a:pt x="22039" y="0"/>
                    <a:pt x="49226" y="0"/>
                  </a:cubicBezTo>
                  <a:close/>
                </a:path>
              </a:pathLst>
            </a:custGeom>
            <a:blipFill rotWithShape="1">
              <a:blip r:embed="rId5">
                <a:alphaModFix amt="27000"/>
              </a:blip>
              <a:stretch>
                <a:fillRect b="0" l="-24976" r="-24976" t="0"/>
              </a:stretch>
            </a:blipFill>
            <a:ln cap="rnd" cmpd="sng" w="9525">
              <a:solidFill>
                <a:srgbClr val="000000">
                  <a:alpha val="26667"/>
                </a:srgbClr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3" name="Google Shape;193;p5"/>
            <p:cNvGrpSpPr/>
            <p:nvPr/>
          </p:nvGrpSpPr>
          <p:grpSpPr>
            <a:xfrm>
              <a:off x="312646" y="2090566"/>
              <a:ext cx="4949517" cy="2728007"/>
              <a:chOff x="0" y="-9525"/>
              <a:chExt cx="852927" cy="470105"/>
            </a:xfrm>
          </p:grpSpPr>
          <p:sp>
            <p:nvSpPr>
              <p:cNvPr id="194" name="Google Shape;194;p5"/>
              <p:cNvSpPr/>
              <p:nvPr/>
            </p:nvSpPr>
            <p:spPr>
              <a:xfrm>
                <a:off x="0" y="0"/>
                <a:ext cx="852927" cy="460580"/>
              </a:xfrm>
              <a:custGeom>
                <a:rect b="b" l="l" r="r" t="t"/>
                <a:pathLst>
                  <a:path extrusionOk="0" h="460580" w="852927">
                    <a:moveTo>
                      <a:pt x="50203" y="0"/>
                    </a:moveTo>
                    <a:lnTo>
                      <a:pt x="802724" y="0"/>
                    </a:lnTo>
                    <a:cubicBezTo>
                      <a:pt x="830450" y="0"/>
                      <a:pt x="852927" y="22477"/>
                      <a:pt x="852927" y="50203"/>
                    </a:cubicBezTo>
                    <a:lnTo>
                      <a:pt x="852927" y="410377"/>
                    </a:lnTo>
                    <a:cubicBezTo>
                      <a:pt x="852927" y="438103"/>
                      <a:pt x="830450" y="460580"/>
                      <a:pt x="802724" y="460580"/>
                    </a:cubicBezTo>
                    <a:lnTo>
                      <a:pt x="50203" y="460580"/>
                    </a:lnTo>
                    <a:cubicBezTo>
                      <a:pt x="22477" y="460580"/>
                      <a:pt x="0" y="438103"/>
                      <a:pt x="0" y="410377"/>
                    </a:cubicBezTo>
                    <a:lnTo>
                      <a:pt x="0" y="50203"/>
                    </a:lnTo>
                    <a:cubicBezTo>
                      <a:pt x="0" y="22477"/>
                      <a:pt x="22477" y="0"/>
                      <a:pt x="50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5"/>
              <p:cNvSpPr txBox="1"/>
              <p:nvPr/>
            </p:nvSpPr>
            <p:spPr>
              <a:xfrm>
                <a:off x="0" y="-9525"/>
                <a:ext cx="852927" cy="4701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499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6" name="Google Shape;196;p5"/>
            <p:cNvSpPr txBox="1"/>
            <p:nvPr/>
          </p:nvSpPr>
          <p:spPr>
            <a:xfrm>
              <a:off x="742012" y="709952"/>
              <a:ext cx="4090800" cy="7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610" u="none" cap="none" strike="noStrike">
                  <a:solidFill>
                    <a:srgbClr val="241454"/>
                  </a:solidFill>
                  <a:latin typeface="Kanit"/>
                  <a:ea typeface="Kanit"/>
                  <a:cs typeface="Kanit"/>
                  <a:sym typeface="Kanit"/>
                </a:rPr>
                <a:t>Deliver</a:t>
              </a:r>
              <a:endParaRPr/>
            </a:p>
          </p:txBody>
        </p:sp>
        <p:sp>
          <p:nvSpPr>
            <p:cNvPr id="197" name="Google Shape;197;p5"/>
            <p:cNvSpPr txBox="1"/>
            <p:nvPr/>
          </p:nvSpPr>
          <p:spPr>
            <a:xfrm>
              <a:off x="742012" y="2402225"/>
              <a:ext cx="4090800" cy="230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741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5" u="none" cap="none" strike="noStrike">
                  <a:solidFill>
                    <a:srgbClr val="241454"/>
                  </a:solidFill>
                  <a:latin typeface="Poppins"/>
                  <a:ea typeface="Poppins"/>
                  <a:cs typeface="Poppins"/>
                  <a:sym typeface="Poppins"/>
                </a:rPr>
                <a:t>Schedule, register candidates, and launch secure exams from one dashboard.</a:t>
              </a:r>
              <a:endParaRPr/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7802224" y="0"/>
              <a:ext cx="5528524" cy="5528524"/>
            </a:xfrm>
            <a:custGeom>
              <a:rect b="b" l="l" r="r" t="t"/>
              <a:pathLst>
                <a:path extrusionOk="0" h="812800" w="812800">
                  <a:moveTo>
                    <a:pt x="49226" y="0"/>
                  </a:moveTo>
                  <a:lnTo>
                    <a:pt x="763574" y="0"/>
                  </a:lnTo>
                  <a:cubicBezTo>
                    <a:pt x="790761" y="0"/>
                    <a:pt x="812800" y="22039"/>
                    <a:pt x="812800" y="49226"/>
                  </a:cubicBezTo>
                  <a:lnTo>
                    <a:pt x="812800" y="763574"/>
                  </a:lnTo>
                  <a:cubicBezTo>
                    <a:pt x="812800" y="790761"/>
                    <a:pt x="790761" y="812800"/>
                    <a:pt x="763574" y="812800"/>
                  </a:cubicBezTo>
                  <a:lnTo>
                    <a:pt x="49226" y="812800"/>
                  </a:lnTo>
                  <a:cubicBezTo>
                    <a:pt x="22039" y="812800"/>
                    <a:pt x="0" y="790761"/>
                    <a:pt x="0" y="763574"/>
                  </a:cubicBezTo>
                  <a:lnTo>
                    <a:pt x="0" y="49226"/>
                  </a:lnTo>
                  <a:cubicBezTo>
                    <a:pt x="0" y="22039"/>
                    <a:pt x="22039" y="0"/>
                    <a:pt x="49226" y="0"/>
                  </a:cubicBezTo>
                  <a:close/>
                </a:path>
              </a:pathLst>
            </a:custGeom>
            <a:blipFill rotWithShape="1">
              <a:blip r:embed="rId6">
                <a:alphaModFix amt="27000"/>
              </a:blip>
              <a:stretch>
                <a:fillRect b="0" l="-40143" r="-9667" t="0"/>
              </a:stretch>
            </a:blipFill>
            <a:ln cap="rnd" cmpd="sng" w="9525">
              <a:solidFill>
                <a:srgbClr val="000000">
                  <a:alpha val="26667"/>
                </a:srgbClr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9" name="Google Shape;199;p5"/>
            <p:cNvGrpSpPr/>
            <p:nvPr/>
          </p:nvGrpSpPr>
          <p:grpSpPr>
            <a:xfrm>
              <a:off x="8114870" y="2090566"/>
              <a:ext cx="4949517" cy="2728007"/>
              <a:chOff x="0" y="-9525"/>
              <a:chExt cx="852927" cy="470105"/>
            </a:xfrm>
          </p:grpSpPr>
          <p:sp>
            <p:nvSpPr>
              <p:cNvPr id="200" name="Google Shape;200;p5"/>
              <p:cNvSpPr/>
              <p:nvPr/>
            </p:nvSpPr>
            <p:spPr>
              <a:xfrm>
                <a:off x="0" y="0"/>
                <a:ext cx="852927" cy="460580"/>
              </a:xfrm>
              <a:custGeom>
                <a:rect b="b" l="l" r="r" t="t"/>
                <a:pathLst>
                  <a:path extrusionOk="0" h="460580" w="852927">
                    <a:moveTo>
                      <a:pt x="50203" y="0"/>
                    </a:moveTo>
                    <a:lnTo>
                      <a:pt x="802724" y="0"/>
                    </a:lnTo>
                    <a:cubicBezTo>
                      <a:pt x="830450" y="0"/>
                      <a:pt x="852927" y="22477"/>
                      <a:pt x="852927" y="50203"/>
                    </a:cubicBezTo>
                    <a:lnTo>
                      <a:pt x="852927" y="410377"/>
                    </a:lnTo>
                    <a:cubicBezTo>
                      <a:pt x="852927" y="438103"/>
                      <a:pt x="830450" y="460580"/>
                      <a:pt x="802724" y="460580"/>
                    </a:cubicBezTo>
                    <a:lnTo>
                      <a:pt x="50203" y="460580"/>
                    </a:lnTo>
                    <a:cubicBezTo>
                      <a:pt x="22477" y="460580"/>
                      <a:pt x="0" y="438103"/>
                      <a:pt x="0" y="410377"/>
                    </a:cubicBezTo>
                    <a:lnTo>
                      <a:pt x="0" y="50203"/>
                    </a:lnTo>
                    <a:cubicBezTo>
                      <a:pt x="0" y="22477"/>
                      <a:pt x="22477" y="0"/>
                      <a:pt x="50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5"/>
              <p:cNvSpPr txBox="1"/>
              <p:nvPr/>
            </p:nvSpPr>
            <p:spPr>
              <a:xfrm>
                <a:off x="0" y="-9525"/>
                <a:ext cx="852927" cy="4701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499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2" name="Google Shape;202;p5"/>
            <p:cNvSpPr txBox="1"/>
            <p:nvPr/>
          </p:nvSpPr>
          <p:spPr>
            <a:xfrm>
              <a:off x="8544236" y="709952"/>
              <a:ext cx="4090800" cy="7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610" u="none" cap="none" strike="noStrike">
                  <a:solidFill>
                    <a:srgbClr val="241454"/>
                  </a:solidFill>
                  <a:latin typeface="Kanit"/>
                  <a:ea typeface="Kanit"/>
                  <a:cs typeface="Kanit"/>
                  <a:sym typeface="Kanit"/>
                </a:rPr>
                <a:t>Proctor</a:t>
              </a:r>
              <a:endParaRPr/>
            </a:p>
          </p:txBody>
        </p:sp>
        <p:sp>
          <p:nvSpPr>
            <p:cNvPr id="203" name="Google Shape;203;p5"/>
            <p:cNvSpPr txBox="1"/>
            <p:nvPr/>
          </p:nvSpPr>
          <p:spPr>
            <a:xfrm>
              <a:off x="8544236" y="2664280"/>
              <a:ext cx="4090800" cy="166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741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5" u="none" cap="none" strike="noStrike">
                  <a:solidFill>
                    <a:srgbClr val="241454"/>
                  </a:solidFill>
                  <a:latin typeface="Poppins"/>
                  <a:ea typeface="Poppins"/>
                  <a:cs typeface="Poppins"/>
                  <a:sym typeface="Poppins"/>
                </a:rPr>
                <a:t>Real-time AI monitoring flags violations and keeps integrity intact.</a:t>
              </a: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15604448" y="0"/>
              <a:ext cx="5528524" cy="5528524"/>
            </a:xfrm>
            <a:custGeom>
              <a:rect b="b" l="l" r="r" t="t"/>
              <a:pathLst>
                <a:path extrusionOk="0" h="812800" w="812800">
                  <a:moveTo>
                    <a:pt x="49226" y="0"/>
                  </a:moveTo>
                  <a:lnTo>
                    <a:pt x="763574" y="0"/>
                  </a:lnTo>
                  <a:cubicBezTo>
                    <a:pt x="790761" y="0"/>
                    <a:pt x="812800" y="22039"/>
                    <a:pt x="812800" y="49226"/>
                  </a:cubicBezTo>
                  <a:lnTo>
                    <a:pt x="812800" y="763574"/>
                  </a:lnTo>
                  <a:cubicBezTo>
                    <a:pt x="812800" y="790761"/>
                    <a:pt x="790761" y="812800"/>
                    <a:pt x="763574" y="812800"/>
                  </a:cubicBezTo>
                  <a:lnTo>
                    <a:pt x="49226" y="812800"/>
                  </a:lnTo>
                  <a:cubicBezTo>
                    <a:pt x="22039" y="812800"/>
                    <a:pt x="0" y="790761"/>
                    <a:pt x="0" y="763574"/>
                  </a:cubicBezTo>
                  <a:lnTo>
                    <a:pt x="0" y="49226"/>
                  </a:lnTo>
                  <a:cubicBezTo>
                    <a:pt x="0" y="22039"/>
                    <a:pt x="22039" y="0"/>
                    <a:pt x="49226" y="0"/>
                  </a:cubicBezTo>
                  <a:close/>
                </a:path>
              </a:pathLst>
            </a:custGeom>
            <a:blipFill rotWithShape="1">
              <a:blip r:embed="rId7">
                <a:alphaModFix amt="27000"/>
              </a:blip>
              <a:stretch>
                <a:fillRect b="0" l="-24976" r="-24976" t="0"/>
              </a:stretch>
            </a:blipFill>
            <a:ln cap="rnd" cmpd="sng" w="9525">
              <a:solidFill>
                <a:srgbClr val="000000">
                  <a:alpha val="26667"/>
                </a:srgbClr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5" name="Google Shape;205;p5"/>
            <p:cNvGrpSpPr/>
            <p:nvPr/>
          </p:nvGrpSpPr>
          <p:grpSpPr>
            <a:xfrm>
              <a:off x="15917095" y="2090566"/>
              <a:ext cx="4949517" cy="2728007"/>
              <a:chOff x="0" y="-9525"/>
              <a:chExt cx="852927" cy="470105"/>
            </a:xfrm>
          </p:grpSpPr>
          <p:sp>
            <p:nvSpPr>
              <p:cNvPr id="206" name="Google Shape;206;p5"/>
              <p:cNvSpPr/>
              <p:nvPr/>
            </p:nvSpPr>
            <p:spPr>
              <a:xfrm>
                <a:off x="0" y="0"/>
                <a:ext cx="852927" cy="460580"/>
              </a:xfrm>
              <a:custGeom>
                <a:rect b="b" l="l" r="r" t="t"/>
                <a:pathLst>
                  <a:path extrusionOk="0" h="460580" w="852927">
                    <a:moveTo>
                      <a:pt x="50203" y="0"/>
                    </a:moveTo>
                    <a:lnTo>
                      <a:pt x="802724" y="0"/>
                    </a:lnTo>
                    <a:cubicBezTo>
                      <a:pt x="830450" y="0"/>
                      <a:pt x="852927" y="22477"/>
                      <a:pt x="852927" y="50203"/>
                    </a:cubicBezTo>
                    <a:lnTo>
                      <a:pt x="852927" y="410377"/>
                    </a:lnTo>
                    <a:cubicBezTo>
                      <a:pt x="852927" y="438103"/>
                      <a:pt x="830450" y="460580"/>
                      <a:pt x="802724" y="460580"/>
                    </a:cubicBezTo>
                    <a:lnTo>
                      <a:pt x="50203" y="460580"/>
                    </a:lnTo>
                    <a:cubicBezTo>
                      <a:pt x="22477" y="460580"/>
                      <a:pt x="0" y="438103"/>
                      <a:pt x="0" y="410377"/>
                    </a:cubicBezTo>
                    <a:lnTo>
                      <a:pt x="0" y="50203"/>
                    </a:lnTo>
                    <a:cubicBezTo>
                      <a:pt x="0" y="22477"/>
                      <a:pt x="22477" y="0"/>
                      <a:pt x="50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5"/>
              <p:cNvSpPr txBox="1"/>
              <p:nvPr/>
            </p:nvSpPr>
            <p:spPr>
              <a:xfrm>
                <a:off x="0" y="-9525"/>
                <a:ext cx="852927" cy="4701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0499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8" name="Google Shape;208;p5"/>
            <p:cNvSpPr txBox="1"/>
            <p:nvPr/>
          </p:nvSpPr>
          <p:spPr>
            <a:xfrm>
              <a:off x="16346460" y="709952"/>
              <a:ext cx="4090800" cy="7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610" u="none" cap="none" strike="noStrike">
                  <a:solidFill>
                    <a:srgbClr val="241454"/>
                  </a:solidFill>
                  <a:latin typeface="Kanit"/>
                  <a:ea typeface="Kanit"/>
                  <a:cs typeface="Kanit"/>
                  <a:sym typeface="Kanit"/>
                </a:rPr>
                <a:t>Grade</a:t>
              </a:r>
              <a:endParaRPr/>
            </a:p>
          </p:txBody>
        </p:sp>
        <p:sp>
          <p:nvSpPr>
            <p:cNvPr id="209" name="Google Shape;209;p5"/>
            <p:cNvSpPr txBox="1"/>
            <p:nvPr/>
          </p:nvSpPr>
          <p:spPr>
            <a:xfrm>
              <a:off x="16346460" y="2664280"/>
              <a:ext cx="4090800" cy="166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741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5" u="none" cap="none" strike="noStrike">
                  <a:solidFill>
                    <a:srgbClr val="241454"/>
                  </a:solidFill>
                  <a:latin typeface="Poppins"/>
                  <a:ea typeface="Poppins"/>
                  <a:cs typeface="Poppins"/>
                  <a:sym typeface="Poppins"/>
                </a:rPr>
                <a:t>AI scores all four skills in seconds, with teachers in the loop where it matters.</a:t>
              </a:r>
              <a:endParaRPr/>
            </a:p>
          </p:txBody>
        </p:sp>
      </p:grpSp>
      <p:sp>
        <p:nvSpPr>
          <p:cNvPr id="210" name="Google Shape;210;p5"/>
          <p:cNvSpPr txBox="1"/>
          <p:nvPr/>
        </p:nvSpPr>
        <p:spPr>
          <a:xfrm>
            <a:off x="3525241" y="1865901"/>
            <a:ext cx="112374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3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0" u="none" cap="none" strike="noStrik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rPr>
              <a:t>One Platform, End to End.</a:t>
            </a:r>
            <a:endParaRPr/>
          </a:p>
        </p:txBody>
      </p:sp>
      <p:grpSp>
        <p:nvGrpSpPr>
          <p:cNvPr id="211" name="Google Shape;211;p5"/>
          <p:cNvGrpSpPr/>
          <p:nvPr/>
        </p:nvGrpSpPr>
        <p:grpSpPr>
          <a:xfrm>
            <a:off x="3500752" y="8243942"/>
            <a:ext cx="11286472" cy="1106293"/>
            <a:chOff x="0" y="0"/>
            <a:chExt cx="15048630" cy="1475057"/>
          </a:xfrm>
        </p:grpSpPr>
        <p:sp>
          <p:nvSpPr>
            <p:cNvPr id="212" name="Google Shape;212;p5"/>
            <p:cNvSpPr/>
            <p:nvPr/>
          </p:nvSpPr>
          <p:spPr>
            <a:xfrm>
              <a:off x="0" y="0"/>
              <a:ext cx="3677644" cy="1475057"/>
            </a:xfrm>
            <a:custGeom>
              <a:rect b="b" l="l" r="r" t="t"/>
              <a:pathLst>
                <a:path extrusionOk="0" h="1143000" w="2849753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2570353" y="0"/>
                  </a:lnTo>
                  <a:cubicBezTo>
                    <a:pt x="2724658" y="0"/>
                    <a:pt x="2849753" y="125095"/>
                    <a:pt x="2849753" y="279400"/>
                  </a:cubicBezTo>
                  <a:lnTo>
                    <a:pt x="2849753" y="863600"/>
                  </a:lnTo>
                  <a:cubicBezTo>
                    <a:pt x="2849753" y="1017905"/>
                    <a:pt x="2724658" y="1143000"/>
                    <a:pt x="2570353" y="1143000"/>
                  </a:cubicBezTo>
                  <a:lnTo>
                    <a:pt x="279400" y="1143000"/>
                  </a:lnTo>
                  <a:cubicBezTo>
                    <a:pt x="125095" y="1143000"/>
                    <a:pt x="0" y="1017905"/>
                    <a:pt x="0" y="8636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491686" y="360569"/>
              <a:ext cx="753918" cy="753918"/>
            </a:xfrm>
            <a:custGeom>
              <a:rect b="b" l="l" r="r" t="t"/>
              <a:pathLst>
                <a:path extrusionOk="0" h="584200" w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31800" y="0"/>
                  </a:lnTo>
                  <a:cubicBezTo>
                    <a:pt x="516001" y="0"/>
                    <a:pt x="584200" y="68199"/>
                    <a:pt x="584200" y="152400"/>
                  </a:cubicBezTo>
                  <a:lnTo>
                    <a:pt x="584200" y="431800"/>
                  </a:lnTo>
                  <a:cubicBezTo>
                    <a:pt x="584200" y="516001"/>
                    <a:pt x="516001" y="584200"/>
                    <a:pt x="4318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6F0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214" name="Google Shape;214;p5"/>
            <p:cNvSpPr/>
            <p:nvPr/>
          </p:nvSpPr>
          <p:spPr>
            <a:xfrm>
              <a:off x="671970" y="540854"/>
              <a:ext cx="393349" cy="393349"/>
            </a:xfrm>
            <a:custGeom>
              <a:rect b="b" l="l" r="r" t="t"/>
              <a:pathLst>
                <a:path extrusionOk="0"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5" name="Google Shape;215;p5"/>
            <p:cNvSpPr/>
            <p:nvPr/>
          </p:nvSpPr>
          <p:spPr>
            <a:xfrm>
              <a:off x="3939893" y="0"/>
              <a:ext cx="3491459" cy="1475057"/>
            </a:xfrm>
            <a:custGeom>
              <a:rect b="b" l="l" r="r" t="t"/>
              <a:pathLst>
                <a:path extrusionOk="0" h="1143000" w="2705481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2426081" y="0"/>
                  </a:lnTo>
                  <a:cubicBezTo>
                    <a:pt x="2580386" y="0"/>
                    <a:pt x="2705481" y="125095"/>
                    <a:pt x="2705481" y="279400"/>
                  </a:cubicBezTo>
                  <a:lnTo>
                    <a:pt x="2705481" y="863600"/>
                  </a:lnTo>
                  <a:cubicBezTo>
                    <a:pt x="2705481" y="1017905"/>
                    <a:pt x="2580386" y="1143000"/>
                    <a:pt x="2426081" y="1143000"/>
                  </a:cubicBezTo>
                  <a:lnTo>
                    <a:pt x="279400" y="1143000"/>
                  </a:lnTo>
                  <a:cubicBezTo>
                    <a:pt x="125095" y="1143000"/>
                    <a:pt x="0" y="1017905"/>
                    <a:pt x="0" y="8636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4431579" y="360569"/>
              <a:ext cx="753918" cy="753918"/>
            </a:xfrm>
            <a:custGeom>
              <a:rect b="b" l="l" r="r" t="t"/>
              <a:pathLst>
                <a:path extrusionOk="0" h="584200" w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31800" y="0"/>
                  </a:lnTo>
                  <a:cubicBezTo>
                    <a:pt x="516001" y="0"/>
                    <a:pt x="584200" y="68199"/>
                    <a:pt x="584200" y="152400"/>
                  </a:cubicBezTo>
                  <a:lnTo>
                    <a:pt x="584200" y="431800"/>
                  </a:lnTo>
                  <a:cubicBezTo>
                    <a:pt x="584200" y="516001"/>
                    <a:pt x="516001" y="584200"/>
                    <a:pt x="4318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217" name="Google Shape;217;p5"/>
            <p:cNvSpPr/>
            <p:nvPr/>
          </p:nvSpPr>
          <p:spPr>
            <a:xfrm>
              <a:off x="4611864" y="540854"/>
              <a:ext cx="393349" cy="393349"/>
            </a:xfrm>
            <a:custGeom>
              <a:rect b="b" l="l" r="r" t="t"/>
              <a:pathLst>
                <a:path extrusionOk="0"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8" name="Google Shape;218;p5"/>
            <p:cNvSpPr/>
            <p:nvPr/>
          </p:nvSpPr>
          <p:spPr>
            <a:xfrm>
              <a:off x="7693602" y="0"/>
              <a:ext cx="3398203" cy="1475057"/>
            </a:xfrm>
            <a:custGeom>
              <a:rect b="b" l="l" r="r" t="t"/>
              <a:pathLst>
                <a:path extrusionOk="0" h="1143000" w="2633218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2353818" y="0"/>
                  </a:lnTo>
                  <a:cubicBezTo>
                    <a:pt x="2508123" y="0"/>
                    <a:pt x="2633218" y="125095"/>
                    <a:pt x="2633218" y="279400"/>
                  </a:cubicBezTo>
                  <a:lnTo>
                    <a:pt x="2633218" y="863600"/>
                  </a:lnTo>
                  <a:cubicBezTo>
                    <a:pt x="2633218" y="1017905"/>
                    <a:pt x="2508123" y="1143000"/>
                    <a:pt x="2353818" y="1143000"/>
                  </a:cubicBezTo>
                  <a:lnTo>
                    <a:pt x="279400" y="1143000"/>
                  </a:lnTo>
                  <a:cubicBezTo>
                    <a:pt x="125095" y="1143000"/>
                    <a:pt x="0" y="1017905"/>
                    <a:pt x="0" y="8636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8185288" y="360569"/>
              <a:ext cx="753918" cy="753918"/>
            </a:xfrm>
            <a:custGeom>
              <a:rect b="b" l="l" r="r" t="t"/>
              <a:pathLst>
                <a:path extrusionOk="0" h="584200" w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31800" y="0"/>
                  </a:lnTo>
                  <a:cubicBezTo>
                    <a:pt x="516001" y="0"/>
                    <a:pt x="584200" y="68199"/>
                    <a:pt x="584200" y="152400"/>
                  </a:cubicBezTo>
                  <a:lnTo>
                    <a:pt x="584200" y="431800"/>
                  </a:lnTo>
                  <a:cubicBezTo>
                    <a:pt x="584200" y="516001"/>
                    <a:pt x="516001" y="584200"/>
                    <a:pt x="4318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FCF1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220" name="Google Shape;220;p5"/>
            <p:cNvSpPr/>
            <p:nvPr/>
          </p:nvSpPr>
          <p:spPr>
            <a:xfrm>
              <a:off x="8365572" y="540854"/>
              <a:ext cx="393349" cy="393349"/>
            </a:xfrm>
            <a:custGeom>
              <a:rect b="b" l="l" r="r" t="t"/>
              <a:pathLst>
                <a:path extrusionOk="0"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1" name="Google Shape;221;p5"/>
            <p:cNvSpPr/>
            <p:nvPr/>
          </p:nvSpPr>
          <p:spPr>
            <a:xfrm>
              <a:off x="11354103" y="0"/>
              <a:ext cx="3694527" cy="1475057"/>
            </a:xfrm>
            <a:custGeom>
              <a:rect b="b" l="l" r="r" t="t"/>
              <a:pathLst>
                <a:path extrusionOk="0" h="1143000" w="2862834">
                  <a:moveTo>
                    <a:pt x="0" y="279400"/>
                  </a:moveTo>
                  <a:cubicBezTo>
                    <a:pt x="0" y="125095"/>
                    <a:pt x="125095" y="0"/>
                    <a:pt x="279400" y="0"/>
                  </a:cubicBezTo>
                  <a:lnTo>
                    <a:pt x="2583434" y="0"/>
                  </a:lnTo>
                  <a:cubicBezTo>
                    <a:pt x="2737739" y="0"/>
                    <a:pt x="2862834" y="125095"/>
                    <a:pt x="2862834" y="279400"/>
                  </a:cubicBezTo>
                  <a:lnTo>
                    <a:pt x="2862834" y="863600"/>
                  </a:lnTo>
                  <a:cubicBezTo>
                    <a:pt x="2862834" y="1017905"/>
                    <a:pt x="2737739" y="1143000"/>
                    <a:pt x="2583434" y="1143000"/>
                  </a:cubicBezTo>
                  <a:lnTo>
                    <a:pt x="279400" y="1143000"/>
                  </a:lnTo>
                  <a:cubicBezTo>
                    <a:pt x="125095" y="1143000"/>
                    <a:pt x="0" y="1017905"/>
                    <a:pt x="0" y="8636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11845789" y="360569"/>
              <a:ext cx="753918" cy="753918"/>
            </a:xfrm>
            <a:custGeom>
              <a:rect b="b" l="l" r="r" t="t"/>
              <a:pathLst>
                <a:path extrusionOk="0" h="584200" w="58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31800" y="0"/>
                  </a:lnTo>
                  <a:cubicBezTo>
                    <a:pt x="516001" y="0"/>
                    <a:pt x="584200" y="68199"/>
                    <a:pt x="584200" y="152400"/>
                  </a:cubicBezTo>
                  <a:lnTo>
                    <a:pt x="584200" y="431800"/>
                  </a:lnTo>
                  <a:cubicBezTo>
                    <a:pt x="584200" y="516001"/>
                    <a:pt x="516001" y="584200"/>
                    <a:pt x="431800" y="584200"/>
                  </a:cubicBezTo>
                  <a:lnTo>
                    <a:pt x="152400" y="584200"/>
                  </a:lnTo>
                  <a:cubicBezTo>
                    <a:pt x="68199" y="584200"/>
                    <a:pt x="0" y="516001"/>
                    <a:pt x="0" y="431800"/>
                  </a:cubicBezTo>
                  <a:close/>
                </a:path>
              </a:pathLst>
            </a:custGeom>
            <a:solidFill>
              <a:srgbClr val="E1F4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223" name="Google Shape;223;p5"/>
            <p:cNvSpPr/>
            <p:nvPr/>
          </p:nvSpPr>
          <p:spPr>
            <a:xfrm>
              <a:off x="12026073" y="540854"/>
              <a:ext cx="393349" cy="393349"/>
            </a:xfrm>
            <a:custGeom>
              <a:rect b="b" l="l" r="r" t="t"/>
              <a:pathLst>
                <a:path extrusionOk="0" h="304800" w="304800">
                  <a:moveTo>
                    <a:pt x="0" y="0"/>
                  </a:moveTo>
                  <a:lnTo>
                    <a:pt x="304800" y="0"/>
                  </a:lnTo>
                  <a:lnTo>
                    <a:pt x="3048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24" name="Google Shape;224;p5"/>
            <p:cNvSpPr txBox="1"/>
            <p:nvPr/>
          </p:nvSpPr>
          <p:spPr>
            <a:xfrm>
              <a:off x="1475057" y="457576"/>
              <a:ext cx="1842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22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Listening</a:t>
              </a:r>
              <a:endParaRPr/>
            </a:p>
          </p:txBody>
        </p:sp>
        <p:sp>
          <p:nvSpPr>
            <p:cNvPr id="225" name="Google Shape;225;p5"/>
            <p:cNvSpPr txBox="1"/>
            <p:nvPr/>
          </p:nvSpPr>
          <p:spPr>
            <a:xfrm>
              <a:off x="5414950" y="457576"/>
              <a:ext cx="16557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22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Reading</a:t>
              </a:r>
              <a:endParaRPr/>
            </a:p>
          </p:txBody>
        </p:sp>
        <p:sp>
          <p:nvSpPr>
            <p:cNvPr id="226" name="Google Shape;226;p5"/>
            <p:cNvSpPr txBox="1"/>
            <p:nvPr/>
          </p:nvSpPr>
          <p:spPr>
            <a:xfrm>
              <a:off x="9168659" y="457576"/>
              <a:ext cx="15627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22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Writing</a:t>
              </a:r>
              <a:endParaRPr/>
            </a:p>
          </p:txBody>
        </p:sp>
        <p:sp>
          <p:nvSpPr>
            <p:cNvPr id="227" name="Google Shape;227;p5"/>
            <p:cNvSpPr txBox="1"/>
            <p:nvPr/>
          </p:nvSpPr>
          <p:spPr>
            <a:xfrm>
              <a:off x="12829160" y="457576"/>
              <a:ext cx="18588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2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22" u="none" cap="none" strike="noStrike">
                  <a:solidFill>
                    <a:srgbClr val="1B1730"/>
                  </a:solidFill>
                  <a:latin typeface="Arial"/>
                  <a:ea typeface="Arial"/>
                  <a:cs typeface="Arial"/>
                  <a:sym typeface="Arial"/>
                </a:rPr>
                <a:t>Speaking</a:t>
              </a:r>
              <a:endParaRPr/>
            </a:p>
          </p:txBody>
        </p:sp>
      </p:grpSp>
      <p:grpSp>
        <p:nvGrpSpPr>
          <p:cNvPr id="228" name="Google Shape;228;p5"/>
          <p:cNvGrpSpPr/>
          <p:nvPr/>
        </p:nvGrpSpPr>
        <p:grpSpPr>
          <a:xfrm>
            <a:off x="-1184543" y="906380"/>
            <a:ext cx="3843811" cy="11371599"/>
            <a:chOff x="120501" y="40106"/>
            <a:chExt cx="5125081" cy="15162131"/>
          </a:xfrm>
        </p:grpSpPr>
        <p:cxnSp>
          <p:nvCxnSpPr>
            <p:cNvPr id="229" name="Google Shape;229;p5"/>
            <p:cNvCxnSpPr/>
            <p:nvPr/>
          </p:nvCxnSpPr>
          <p:spPr>
            <a:xfrm>
              <a:off x="399901" y="40106"/>
              <a:ext cx="4845681" cy="14559312"/>
            </a:xfrm>
            <a:prstGeom prst="straightConnector1">
              <a:avLst/>
            </a:prstGeom>
            <a:noFill/>
            <a:ln cap="flat" cmpd="sng" w="254000">
              <a:solidFill>
                <a:srgbClr val="0081A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0" name="Google Shape;230;p5"/>
            <p:cNvCxnSpPr/>
            <p:nvPr/>
          </p:nvCxnSpPr>
          <p:spPr>
            <a:xfrm>
              <a:off x="120501" y="642925"/>
              <a:ext cx="4845681" cy="14559312"/>
            </a:xfrm>
            <a:prstGeom prst="straightConnector1">
              <a:avLst/>
            </a:prstGeom>
            <a:noFill/>
            <a:ln cap="flat" cmpd="sng" w="254000">
              <a:solidFill>
                <a:srgbClr val="7E38BC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231" name="Google Shape;231;p5"/>
          <p:cNvCxnSpPr/>
          <p:nvPr/>
        </p:nvCxnSpPr>
        <p:spPr>
          <a:xfrm>
            <a:off x="17367202" y="-2305303"/>
            <a:ext cx="3634260" cy="10919484"/>
          </a:xfrm>
          <a:prstGeom prst="straightConnector1">
            <a:avLst/>
          </a:prstGeom>
          <a:noFill/>
          <a:ln cap="flat" cmpd="sng" w="190500">
            <a:solidFill>
              <a:srgbClr val="0081AE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2" name="Google Shape;232;p5"/>
          <p:cNvCxnSpPr/>
          <p:nvPr/>
        </p:nvCxnSpPr>
        <p:spPr>
          <a:xfrm>
            <a:off x="17157652" y="-1853188"/>
            <a:ext cx="3634260" cy="10919484"/>
          </a:xfrm>
          <a:prstGeom prst="straightConnector1">
            <a:avLst/>
          </a:prstGeom>
          <a:noFill/>
          <a:ln cap="flat" cmpd="sng" w="190500">
            <a:solidFill>
              <a:srgbClr val="7E38B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33" name="Google Shape;233;p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6"/>
          <p:cNvGrpSpPr/>
          <p:nvPr/>
        </p:nvGrpSpPr>
        <p:grpSpPr>
          <a:xfrm>
            <a:off x="10684120" y="1207490"/>
            <a:ext cx="6750527" cy="653008"/>
            <a:chOff x="0" y="-9525"/>
            <a:chExt cx="9000702" cy="870678"/>
          </a:xfrm>
        </p:grpSpPr>
        <p:sp>
          <p:nvSpPr>
            <p:cNvPr id="243" name="Google Shape;243;p6"/>
            <p:cNvSpPr/>
            <p:nvPr/>
          </p:nvSpPr>
          <p:spPr>
            <a:xfrm>
              <a:off x="0" y="0"/>
              <a:ext cx="9000702" cy="861153"/>
            </a:xfrm>
            <a:custGeom>
              <a:rect b="b" l="l" r="r" t="t"/>
              <a:pathLst>
                <a:path extrusionOk="0" h="861153" w="9000702">
                  <a:moveTo>
                    <a:pt x="0" y="0"/>
                  </a:moveTo>
                  <a:lnTo>
                    <a:pt x="9000702" y="0"/>
                  </a:lnTo>
                  <a:lnTo>
                    <a:pt x="9000702" y="861153"/>
                  </a:lnTo>
                  <a:lnTo>
                    <a:pt x="0" y="8611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67408" l="0" r="29746" t="-118740"/>
              </a:stretch>
            </a:blipFill>
            <a:ln>
              <a:noFill/>
            </a:ln>
          </p:spPr>
        </p:sp>
        <p:sp>
          <p:nvSpPr>
            <p:cNvPr id="244" name="Google Shape;244;p6"/>
            <p:cNvSpPr txBox="1"/>
            <p:nvPr/>
          </p:nvSpPr>
          <p:spPr>
            <a:xfrm>
              <a:off x="0" y="-9525"/>
              <a:ext cx="9000697" cy="870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KEY FEATURE · AI PROCTORING</a:t>
              </a:r>
              <a:endParaRPr/>
            </a:p>
          </p:txBody>
        </p:sp>
      </p:grpSp>
      <p:grpSp>
        <p:nvGrpSpPr>
          <p:cNvPr id="245" name="Google Shape;245;p6"/>
          <p:cNvGrpSpPr/>
          <p:nvPr/>
        </p:nvGrpSpPr>
        <p:grpSpPr>
          <a:xfrm>
            <a:off x="13760818" y="3657578"/>
            <a:ext cx="720133" cy="720133"/>
            <a:chOff x="0" y="0"/>
            <a:chExt cx="960178" cy="960178"/>
          </a:xfrm>
        </p:grpSpPr>
        <p:sp>
          <p:nvSpPr>
            <p:cNvPr id="246" name="Google Shape;246;p6"/>
            <p:cNvSpPr/>
            <p:nvPr/>
          </p:nvSpPr>
          <p:spPr>
            <a:xfrm>
              <a:off x="0" y="0"/>
              <a:ext cx="960178" cy="960178"/>
            </a:xfrm>
            <a:custGeom>
              <a:rect b="b" l="l" r="r" t="t"/>
              <a:pathLst>
                <a:path extrusionOk="0" h="533400" w="5334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381000" y="0"/>
                  </a:lnTo>
                  <a:cubicBezTo>
                    <a:pt x="465201" y="0"/>
                    <a:pt x="533400" y="68199"/>
                    <a:pt x="533400" y="152400"/>
                  </a:cubicBezTo>
                  <a:lnTo>
                    <a:pt x="533400" y="381000"/>
                  </a:lnTo>
                  <a:cubicBezTo>
                    <a:pt x="533400" y="465201"/>
                    <a:pt x="465201" y="533400"/>
                    <a:pt x="381000" y="533400"/>
                  </a:cubicBezTo>
                  <a:lnTo>
                    <a:pt x="152400" y="533400"/>
                  </a:lnTo>
                  <a:cubicBezTo>
                    <a:pt x="68199" y="533400"/>
                    <a:pt x="0" y="465201"/>
                    <a:pt x="0" y="3810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247" name="Google Shape;247;p6"/>
            <p:cNvSpPr/>
            <p:nvPr/>
          </p:nvSpPr>
          <p:spPr>
            <a:xfrm>
              <a:off x="228614" y="228614"/>
              <a:ext cx="502950" cy="502950"/>
            </a:xfrm>
            <a:custGeom>
              <a:rect b="b" l="l" r="r" t="t"/>
              <a:pathLst>
                <a:path extrusionOk="0" h="279400" w="279400">
                  <a:moveTo>
                    <a:pt x="0" y="0"/>
                  </a:moveTo>
                  <a:lnTo>
                    <a:pt x="279400" y="0"/>
                  </a:lnTo>
                  <a:lnTo>
                    <a:pt x="279400" y="279400"/>
                  </a:lnTo>
                  <a:lnTo>
                    <a:pt x="0" y="2794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48" name="Google Shape;248;p6"/>
          <p:cNvGrpSpPr/>
          <p:nvPr/>
        </p:nvGrpSpPr>
        <p:grpSpPr>
          <a:xfrm>
            <a:off x="13760818" y="5528355"/>
            <a:ext cx="720133" cy="720133"/>
            <a:chOff x="0" y="0"/>
            <a:chExt cx="960178" cy="960178"/>
          </a:xfrm>
        </p:grpSpPr>
        <p:sp>
          <p:nvSpPr>
            <p:cNvPr id="249" name="Google Shape;249;p6"/>
            <p:cNvSpPr/>
            <p:nvPr/>
          </p:nvSpPr>
          <p:spPr>
            <a:xfrm>
              <a:off x="0" y="0"/>
              <a:ext cx="960178" cy="960178"/>
            </a:xfrm>
            <a:custGeom>
              <a:rect b="b" l="l" r="r" t="t"/>
              <a:pathLst>
                <a:path extrusionOk="0" h="533400" w="5334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381000" y="0"/>
                  </a:lnTo>
                  <a:cubicBezTo>
                    <a:pt x="465201" y="0"/>
                    <a:pt x="533400" y="68199"/>
                    <a:pt x="533400" y="152400"/>
                  </a:cubicBezTo>
                  <a:lnTo>
                    <a:pt x="533400" y="381000"/>
                  </a:lnTo>
                  <a:cubicBezTo>
                    <a:pt x="533400" y="465201"/>
                    <a:pt x="465201" y="533400"/>
                    <a:pt x="381000" y="533400"/>
                  </a:cubicBezTo>
                  <a:lnTo>
                    <a:pt x="152400" y="533400"/>
                  </a:lnTo>
                  <a:cubicBezTo>
                    <a:pt x="68199" y="533400"/>
                    <a:pt x="0" y="465201"/>
                    <a:pt x="0" y="3810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250" name="Google Shape;250;p6"/>
            <p:cNvSpPr/>
            <p:nvPr/>
          </p:nvSpPr>
          <p:spPr>
            <a:xfrm>
              <a:off x="228614" y="228614"/>
              <a:ext cx="502950" cy="502950"/>
            </a:xfrm>
            <a:custGeom>
              <a:rect b="b" l="l" r="r" t="t"/>
              <a:pathLst>
                <a:path extrusionOk="0" h="279400" w="279400">
                  <a:moveTo>
                    <a:pt x="0" y="0"/>
                  </a:moveTo>
                  <a:lnTo>
                    <a:pt x="279400" y="0"/>
                  </a:lnTo>
                  <a:lnTo>
                    <a:pt x="279400" y="279400"/>
                  </a:lnTo>
                  <a:lnTo>
                    <a:pt x="0" y="2794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51" name="Google Shape;251;p6"/>
          <p:cNvGrpSpPr/>
          <p:nvPr/>
        </p:nvGrpSpPr>
        <p:grpSpPr>
          <a:xfrm>
            <a:off x="13760818" y="7399132"/>
            <a:ext cx="720133" cy="720134"/>
            <a:chOff x="0" y="0"/>
            <a:chExt cx="960178" cy="960178"/>
          </a:xfrm>
        </p:grpSpPr>
        <p:sp>
          <p:nvSpPr>
            <p:cNvPr id="252" name="Google Shape;252;p6"/>
            <p:cNvSpPr/>
            <p:nvPr/>
          </p:nvSpPr>
          <p:spPr>
            <a:xfrm>
              <a:off x="0" y="0"/>
              <a:ext cx="960178" cy="960178"/>
            </a:xfrm>
            <a:custGeom>
              <a:rect b="b" l="l" r="r" t="t"/>
              <a:pathLst>
                <a:path extrusionOk="0" h="533400" w="5334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381000" y="0"/>
                  </a:lnTo>
                  <a:cubicBezTo>
                    <a:pt x="465201" y="0"/>
                    <a:pt x="533400" y="68199"/>
                    <a:pt x="533400" y="152400"/>
                  </a:cubicBezTo>
                  <a:lnTo>
                    <a:pt x="533400" y="381000"/>
                  </a:lnTo>
                  <a:cubicBezTo>
                    <a:pt x="533400" y="465201"/>
                    <a:pt x="465201" y="533400"/>
                    <a:pt x="381000" y="533400"/>
                  </a:cubicBezTo>
                  <a:lnTo>
                    <a:pt x="152400" y="533400"/>
                  </a:lnTo>
                  <a:cubicBezTo>
                    <a:pt x="68199" y="533400"/>
                    <a:pt x="0" y="465201"/>
                    <a:pt x="0" y="381000"/>
                  </a:cubicBezTo>
                  <a:close/>
                </a:path>
              </a:pathLst>
            </a:custGeom>
            <a:solidFill>
              <a:srgbClr val="EEE9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descr="preencoded.png" id="253" name="Google Shape;253;p6"/>
            <p:cNvSpPr/>
            <p:nvPr/>
          </p:nvSpPr>
          <p:spPr>
            <a:xfrm>
              <a:off x="228614" y="228614"/>
              <a:ext cx="502950" cy="502950"/>
            </a:xfrm>
            <a:custGeom>
              <a:rect b="b" l="l" r="r" t="t"/>
              <a:pathLst>
                <a:path extrusionOk="0" h="279400" w="279400">
                  <a:moveTo>
                    <a:pt x="0" y="0"/>
                  </a:moveTo>
                  <a:lnTo>
                    <a:pt x="279400" y="0"/>
                  </a:lnTo>
                  <a:lnTo>
                    <a:pt x="279400" y="279400"/>
                  </a:lnTo>
                  <a:lnTo>
                    <a:pt x="0" y="2794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254" name="Google Shape;254;p6"/>
          <p:cNvGrpSpPr/>
          <p:nvPr/>
        </p:nvGrpSpPr>
        <p:grpSpPr>
          <a:xfrm>
            <a:off x="517985" y="-72330"/>
            <a:ext cx="9402484" cy="10359330"/>
            <a:chOff x="0" y="-19050"/>
            <a:chExt cx="2476375" cy="2728383"/>
          </a:xfrm>
        </p:grpSpPr>
        <p:sp>
          <p:nvSpPr>
            <p:cNvPr id="255" name="Google Shape;255;p6"/>
            <p:cNvSpPr/>
            <p:nvPr/>
          </p:nvSpPr>
          <p:spPr>
            <a:xfrm>
              <a:off x="0" y="0"/>
              <a:ext cx="2476375" cy="2709333"/>
            </a:xfrm>
            <a:custGeom>
              <a:rect b="b" l="l" r="r" t="t"/>
              <a:pathLst>
                <a:path extrusionOk="0" h="2709333" w="2476375">
                  <a:moveTo>
                    <a:pt x="0" y="0"/>
                  </a:moveTo>
                  <a:lnTo>
                    <a:pt x="2476375" y="0"/>
                  </a:lnTo>
                  <a:lnTo>
                    <a:pt x="247637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9B2DC"/>
            </a:solidFill>
            <a:ln>
              <a:noFill/>
            </a:ln>
          </p:spPr>
        </p:sp>
        <p:sp>
          <p:nvSpPr>
            <p:cNvPr id="256" name="Google Shape;256;p6"/>
            <p:cNvSpPr txBox="1"/>
            <p:nvPr/>
          </p:nvSpPr>
          <p:spPr>
            <a:xfrm>
              <a:off x="0" y="-19050"/>
              <a:ext cx="2476375" cy="27283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6"/>
          <p:cNvGrpSpPr/>
          <p:nvPr/>
        </p:nvGrpSpPr>
        <p:grpSpPr>
          <a:xfrm>
            <a:off x="199298" y="-210975"/>
            <a:ext cx="140111" cy="11508951"/>
            <a:chOff x="63500" y="0"/>
            <a:chExt cx="186814" cy="15345268"/>
          </a:xfrm>
        </p:grpSpPr>
        <p:cxnSp>
          <p:nvCxnSpPr>
            <p:cNvPr id="258" name="Google Shape;258;p6"/>
            <p:cNvCxnSpPr/>
            <p:nvPr/>
          </p:nvCxnSpPr>
          <p:spPr>
            <a:xfrm>
              <a:off x="250314" y="0"/>
              <a:ext cx="0" cy="15344517"/>
            </a:xfrm>
            <a:prstGeom prst="straightConnector1">
              <a:avLst/>
            </a:prstGeom>
            <a:noFill/>
            <a:ln cap="flat" cmpd="sng" w="127000">
              <a:solidFill>
                <a:srgbClr val="0081A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9" name="Google Shape;259;p6"/>
            <p:cNvCxnSpPr/>
            <p:nvPr/>
          </p:nvCxnSpPr>
          <p:spPr>
            <a:xfrm>
              <a:off x="63500" y="751"/>
              <a:ext cx="0" cy="15344517"/>
            </a:xfrm>
            <a:prstGeom prst="straightConnector1">
              <a:avLst/>
            </a:prstGeom>
            <a:noFill/>
            <a:ln cap="flat" cmpd="sng" w="127000">
              <a:solidFill>
                <a:srgbClr val="7E38BC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60" name="Google Shape;260;p6"/>
          <p:cNvSpPr/>
          <p:nvPr/>
        </p:nvSpPr>
        <p:spPr>
          <a:xfrm>
            <a:off x="659025" y="3168201"/>
            <a:ext cx="9120409" cy="4750606"/>
          </a:xfrm>
          <a:custGeom>
            <a:rect b="b" l="l" r="r" t="t"/>
            <a:pathLst>
              <a:path extrusionOk="0" h="4419168" w="9402484">
                <a:moveTo>
                  <a:pt x="0" y="0"/>
                </a:moveTo>
                <a:lnTo>
                  <a:pt x="9402485" y="0"/>
                </a:lnTo>
                <a:lnTo>
                  <a:pt x="9402485" y="4419168"/>
                </a:lnTo>
                <a:lnTo>
                  <a:pt x="0" y="4419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6"/>
          <p:cNvSpPr txBox="1"/>
          <p:nvPr/>
        </p:nvSpPr>
        <p:spPr>
          <a:xfrm>
            <a:off x="10684120" y="1841449"/>
            <a:ext cx="6401100" cy="14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rgbClr val="1B1730"/>
                </a:solidFill>
                <a:latin typeface="Kanit"/>
                <a:ea typeface="Kanit"/>
                <a:cs typeface="Kanit"/>
                <a:sym typeface="Kanit"/>
              </a:rPr>
              <a:t>Integrity, without an invigilator in every room.</a:t>
            </a:r>
            <a:endParaRPr/>
          </a:p>
        </p:txBody>
      </p:sp>
      <p:sp>
        <p:nvSpPr>
          <p:cNvPr id="262" name="Google Shape;262;p6"/>
          <p:cNvSpPr txBox="1"/>
          <p:nvPr/>
        </p:nvSpPr>
        <p:spPr>
          <a:xfrm>
            <a:off x="10099045" y="4610158"/>
            <a:ext cx="80436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49" u="none" cap="none" strike="noStrike">
                <a:solidFill>
                  <a:srgbClr val="1B1730"/>
                </a:solidFill>
                <a:latin typeface="Poppins"/>
                <a:ea typeface="Poppins"/>
                <a:cs typeface="Poppins"/>
                <a:sym typeface="Poppins"/>
              </a:rPr>
              <a:t>Detects prohibited objects </a:t>
            </a:r>
            <a:endParaRPr/>
          </a:p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49" u="none" cap="none" strike="noStrike">
                <a:solidFill>
                  <a:srgbClr val="67627F"/>
                </a:solidFill>
                <a:latin typeface="Poppins"/>
                <a:ea typeface="Poppins"/>
                <a:cs typeface="Poppins"/>
                <a:sym typeface="Poppins"/>
              </a:rPr>
              <a:t>Phones, notes, and second faces, with a confidence score.</a:t>
            </a:r>
            <a:endParaRPr/>
          </a:p>
        </p:txBody>
      </p:sp>
      <p:sp>
        <p:nvSpPr>
          <p:cNvPr id="263" name="Google Shape;263;p6"/>
          <p:cNvSpPr txBox="1"/>
          <p:nvPr/>
        </p:nvSpPr>
        <p:spPr>
          <a:xfrm>
            <a:off x="10676834" y="6480936"/>
            <a:ext cx="68880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49" u="none" cap="none" strike="noStrike">
                <a:solidFill>
                  <a:srgbClr val="1B1730"/>
                </a:solidFill>
                <a:latin typeface="Poppins"/>
                <a:ea typeface="Poppins"/>
                <a:cs typeface="Poppins"/>
                <a:sym typeface="Poppins"/>
              </a:rPr>
              <a:t>Logs every violation </a:t>
            </a:r>
            <a:endParaRPr/>
          </a:p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49" u="none" cap="none" strike="noStrike">
                <a:solidFill>
                  <a:srgbClr val="67627F"/>
                </a:solidFill>
                <a:latin typeface="Poppins"/>
                <a:ea typeface="Poppins"/>
                <a:cs typeface="Poppins"/>
                <a:sym typeface="Poppins"/>
              </a:rPr>
              <a:t>Timestamped and severity-ranked for fast review.</a:t>
            </a:r>
            <a:endParaRPr/>
          </a:p>
        </p:txBody>
      </p:sp>
      <p:sp>
        <p:nvSpPr>
          <p:cNvPr id="264" name="Google Shape;264;p6"/>
          <p:cNvSpPr txBox="1"/>
          <p:nvPr/>
        </p:nvSpPr>
        <p:spPr>
          <a:xfrm>
            <a:off x="10676834" y="8351713"/>
            <a:ext cx="6888000" cy="7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49" u="none" cap="none" strike="noStrike">
                <a:solidFill>
                  <a:srgbClr val="1B1730"/>
                </a:solidFill>
                <a:latin typeface="Poppins"/>
                <a:ea typeface="Poppins"/>
                <a:cs typeface="Poppins"/>
                <a:sym typeface="Poppins"/>
              </a:rPr>
              <a:t>Frees up your staff </a:t>
            </a:r>
            <a:endParaRPr/>
          </a:p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49" u="none" cap="none" strike="noStrike">
                <a:solidFill>
                  <a:srgbClr val="67627F"/>
                </a:solidFill>
                <a:latin typeface="Poppins"/>
                <a:ea typeface="Poppins"/>
                <a:cs typeface="Poppins"/>
                <a:sym typeface="Poppins"/>
              </a:rPr>
              <a:t>One teacher oversees many sessions at once.</a:t>
            </a:r>
            <a:endParaRPr/>
          </a:p>
        </p:txBody>
      </p:sp>
      <p:pic>
        <p:nvPicPr>
          <p:cNvPr id="265" name="Google Shape;265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7"/>
          <p:cNvGrpSpPr/>
          <p:nvPr/>
        </p:nvGrpSpPr>
        <p:grpSpPr>
          <a:xfrm>
            <a:off x="1138238" y="772912"/>
            <a:ext cx="7621981" cy="653008"/>
            <a:chOff x="0" y="-9525"/>
            <a:chExt cx="10162642" cy="870678"/>
          </a:xfrm>
        </p:grpSpPr>
        <p:sp>
          <p:nvSpPr>
            <p:cNvPr id="275" name="Google Shape;275;p7"/>
            <p:cNvSpPr/>
            <p:nvPr/>
          </p:nvSpPr>
          <p:spPr>
            <a:xfrm>
              <a:off x="0" y="0"/>
              <a:ext cx="10162634" cy="861153"/>
            </a:xfrm>
            <a:custGeom>
              <a:rect b="b" l="l" r="r" t="t"/>
              <a:pathLst>
                <a:path extrusionOk="0" h="861153" w="10162634">
                  <a:moveTo>
                    <a:pt x="0" y="0"/>
                  </a:moveTo>
                  <a:lnTo>
                    <a:pt x="10162634" y="0"/>
                  </a:lnTo>
                  <a:lnTo>
                    <a:pt x="10162634" y="861153"/>
                  </a:lnTo>
                  <a:lnTo>
                    <a:pt x="0" y="8611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6178" l="0" r="25267" t="-147512"/>
              </a:stretch>
            </a:blipFill>
            <a:ln>
              <a:noFill/>
            </a:ln>
          </p:spPr>
        </p:sp>
        <p:sp>
          <p:nvSpPr>
            <p:cNvPr id="276" name="Google Shape;276;p7"/>
            <p:cNvSpPr txBox="1"/>
            <p:nvPr/>
          </p:nvSpPr>
          <p:spPr>
            <a:xfrm>
              <a:off x="0" y="-9525"/>
              <a:ext cx="10162642" cy="870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41454"/>
                  </a:solidFill>
                  <a:latin typeface="Courier"/>
                  <a:ea typeface="Courier"/>
                  <a:cs typeface="Courier"/>
                  <a:sym typeface="Courier"/>
                </a:rPr>
                <a:t>AI PROCTORING </a:t>
              </a:r>
              <a:endParaRPr/>
            </a:p>
          </p:txBody>
        </p:sp>
      </p:grpSp>
      <p:sp>
        <p:nvSpPr>
          <p:cNvPr id="277" name="Google Shape;277;p7"/>
          <p:cNvSpPr txBox="1"/>
          <p:nvPr/>
        </p:nvSpPr>
        <p:spPr>
          <a:xfrm>
            <a:off x="1138238" y="1377953"/>
            <a:ext cx="11447859" cy="877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3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0" u="none" cap="none" strike="noStrike">
                <a:solidFill>
                  <a:srgbClr val="1B1730"/>
                </a:solidFill>
                <a:latin typeface="Kanit"/>
                <a:ea typeface="Kanit"/>
                <a:cs typeface="Kanit"/>
                <a:sym typeface="Kanit"/>
              </a:rPr>
              <a:t>Every flag, reviewed in one place.</a:t>
            </a:r>
            <a:endParaRPr/>
          </a:p>
        </p:txBody>
      </p:sp>
      <p:pic>
        <p:nvPicPr>
          <p:cNvPr id="278" name="Google Shape;27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8175" y="2558200"/>
            <a:ext cx="13491648" cy="755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8"/>
          <p:cNvGrpSpPr/>
          <p:nvPr/>
        </p:nvGrpSpPr>
        <p:grpSpPr>
          <a:xfrm>
            <a:off x="1046850" y="685381"/>
            <a:ext cx="9118073" cy="653009"/>
            <a:chOff x="0" y="-9525"/>
            <a:chExt cx="12157431" cy="870678"/>
          </a:xfrm>
        </p:grpSpPr>
        <p:sp>
          <p:nvSpPr>
            <p:cNvPr id="289" name="Google Shape;289;p8"/>
            <p:cNvSpPr/>
            <p:nvPr/>
          </p:nvSpPr>
          <p:spPr>
            <a:xfrm>
              <a:off x="0" y="0"/>
              <a:ext cx="12157421" cy="861153"/>
            </a:xfrm>
            <a:custGeom>
              <a:rect b="b" l="l" r="r" t="t"/>
              <a:pathLst>
                <a:path extrusionOk="0" h="861153" w="12157421">
                  <a:moveTo>
                    <a:pt x="0" y="0"/>
                  </a:moveTo>
                  <a:lnTo>
                    <a:pt x="12157421" y="0"/>
                  </a:lnTo>
                  <a:lnTo>
                    <a:pt x="12157421" y="861153"/>
                  </a:lnTo>
                  <a:lnTo>
                    <a:pt x="0" y="8611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6178" l="0" r="37529" t="-147512"/>
              </a:stretch>
            </a:blipFill>
            <a:ln>
              <a:noFill/>
            </a:ln>
          </p:spPr>
        </p:sp>
        <p:sp>
          <p:nvSpPr>
            <p:cNvPr id="290" name="Google Shape;290;p8"/>
            <p:cNvSpPr txBox="1"/>
            <p:nvPr/>
          </p:nvSpPr>
          <p:spPr>
            <a:xfrm>
              <a:off x="0" y="-9525"/>
              <a:ext cx="12157431" cy="870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241454"/>
                  </a:solidFill>
                  <a:latin typeface="Courier"/>
                  <a:ea typeface="Courier"/>
                  <a:cs typeface="Courier"/>
                  <a:sym typeface="Courier"/>
                </a:rPr>
                <a:t>KEY FEATURE · FLEXIBLE EXAM MODES</a:t>
              </a:r>
              <a:endParaRPr/>
            </a:p>
          </p:txBody>
        </p:sp>
      </p:grpSp>
      <p:sp>
        <p:nvSpPr>
          <p:cNvPr id="291" name="Google Shape;291;p8"/>
          <p:cNvSpPr txBox="1"/>
          <p:nvPr/>
        </p:nvSpPr>
        <p:spPr>
          <a:xfrm>
            <a:off x="932550" y="1328865"/>
            <a:ext cx="101433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3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0" u="none" cap="none" strike="noStrike">
                <a:solidFill>
                  <a:srgbClr val="1B1730"/>
                </a:solidFill>
                <a:latin typeface="Kanit"/>
                <a:ea typeface="Kanit"/>
                <a:cs typeface="Kanit"/>
                <a:sym typeface="Kanit"/>
              </a:rPr>
              <a:t>Choose the workflow that fits.</a:t>
            </a:r>
            <a:endParaRPr/>
          </a:p>
        </p:txBody>
      </p:sp>
      <p:grpSp>
        <p:nvGrpSpPr>
          <p:cNvPr id="292" name="Google Shape;292;p8"/>
          <p:cNvGrpSpPr/>
          <p:nvPr/>
        </p:nvGrpSpPr>
        <p:grpSpPr>
          <a:xfrm>
            <a:off x="860740" y="2582293"/>
            <a:ext cx="5143500" cy="4393021"/>
            <a:chOff x="0" y="0"/>
            <a:chExt cx="6858000" cy="5857361"/>
          </a:xfrm>
        </p:grpSpPr>
        <p:sp>
          <p:nvSpPr>
            <p:cNvPr id="293" name="Google Shape;293;p8"/>
            <p:cNvSpPr/>
            <p:nvPr/>
          </p:nvSpPr>
          <p:spPr>
            <a:xfrm>
              <a:off x="0" y="0"/>
              <a:ext cx="6858000" cy="5857361"/>
            </a:xfrm>
            <a:custGeom>
              <a:rect b="b" l="l" r="r" t="t"/>
              <a:pathLst>
                <a:path extrusionOk="0" h="5857361" w="6858000">
                  <a:moveTo>
                    <a:pt x="0" y="247933"/>
                  </a:moveTo>
                  <a:cubicBezTo>
                    <a:pt x="0" y="111039"/>
                    <a:pt x="159258" y="0"/>
                    <a:pt x="355600" y="0"/>
                  </a:cubicBezTo>
                  <a:lnTo>
                    <a:pt x="6502400" y="0"/>
                  </a:lnTo>
                  <a:cubicBezTo>
                    <a:pt x="6698742" y="0"/>
                    <a:pt x="6858000" y="111039"/>
                    <a:pt x="6858000" y="247933"/>
                  </a:cubicBezTo>
                  <a:lnTo>
                    <a:pt x="6858000" y="5609404"/>
                  </a:lnTo>
                  <a:cubicBezTo>
                    <a:pt x="6858000" y="5746299"/>
                    <a:pt x="6698742" y="5857361"/>
                    <a:pt x="6502400" y="5857361"/>
                  </a:cubicBezTo>
                  <a:lnTo>
                    <a:pt x="355600" y="5857361"/>
                  </a:lnTo>
                  <a:cubicBezTo>
                    <a:pt x="159258" y="5857361"/>
                    <a:pt x="0" y="5746299"/>
                    <a:pt x="0" y="5609404"/>
                  </a:cubicBezTo>
                  <a:close/>
                </a:path>
              </a:pathLst>
            </a:custGeom>
            <a:solidFill>
              <a:srgbClr val="F1EF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508000" y="508000"/>
              <a:ext cx="812800" cy="101600"/>
            </a:xfrm>
            <a:custGeom>
              <a:rect b="b" l="l" r="r" t="t"/>
              <a:pathLst>
                <a:path extrusionOk="0" h="101600" w="812800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762000" y="0"/>
                  </a:lnTo>
                  <a:cubicBezTo>
                    <a:pt x="790067" y="0"/>
                    <a:pt x="812800" y="22733"/>
                    <a:pt x="812800" y="50800"/>
                  </a:cubicBezTo>
                  <a:cubicBezTo>
                    <a:pt x="812800" y="78867"/>
                    <a:pt x="790067" y="101600"/>
                    <a:pt x="762000" y="101600"/>
                  </a:cubicBezTo>
                  <a:lnTo>
                    <a:pt x="50800" y="101600"/>
                  </a:lnTo>
                  <a:cubicBezTo>
                    <a:pt x="22733" y="101600"/>
                    <a:pt x="0" y="78867"/>
                    <a:pt x="0" y="50800"/>
                  </a:cubicBezTo>
                  <a:close/>
                </a:path>
              </a:pathLst>
            </a:custGeom>
            <a:solidFill>
              <a:srgbClr val="15A97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8"/>
            <p:cNvSpPr txBox="1"/>
            <p:nvPr/>
          </p:nvSpPr>
          <p:spPr>
            <a:xfrm>
              <a:off x="508022" y="808941"/>
              <a:ext cx="4440300" cy="118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50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AI </a:t>
              </a:r>
              <a:endParaRPr/>
            </a:p>
            <a:p>
              <a:pPr indent="0" lvl="0" marL="0" marR="0" rtl="0" algn="l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50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Auto-Grade</a:t>
              </a:r>
              <a:endParaRPr/>
            </a:p>
          </p:txBody>
        </p:sp>
        <p:sp>
          <p:nvSpPr>
            <p:cNvPr id="296" name="Google Shape;296;p8"/>
            <p:cNvSpPr txBox="1"/>
            <p:nvPr/>
          </p:nvSpPr>
          <p:spPr>
            <a:xfrm>
              <a:off x="508000" y="2049297"/>
              <a:ext cx="5949600" cy="151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7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50" u="none" cap="none" strike="noStrike">
                  <a:solidFill>
                    <a:srgbClr val="67627F"/>
                  </a:solidFill>
                  <a:latin typeface="Poppins"/>
                  <a:ea typeface="Poppins"/>
                  <a:cs typeface="Poppins"/>
                  <a:sym typeface="Poppins"/>
                </a:rPr>
                <a:t>Fully automated marking with no proctor needed — ideal for practice tests and placement at scale.</a:t>
              </a:r>
              <a:endParaRPr/>
            </a:p>
          </p:txBody>
        </p:sp>
        <p:sp>
          <p:nvSpPr>
            <p:cNvPr descr="preencoded.png" id="297" name="Google Shape;297;p8"/>
            <p:cNvSpPr/>
            <p:nvPr/>
          </p:nvSpPr>
          <p:spPr>
            <a:xfrm>
              <a:off x="508102" y="3780114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98" name="Google Shape;298;p8"/>
            <p:cNvSpPr txBox="1"/>
            <p:nvPr/>
          </p:nvSpPr>
          <p:spPr>
            <a:xfrm>
              <a:off x="927262" y="3770589"/>
              <a:ext cx="51480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Instant scores, all 4 skills</a:t>
              </a:r>
              <a:endParaRPr/>
            </a:p>
          </p:txBody>
        </p:sp>
        <p:sp>
          <p:nvSpPr>
            <p:cNvPr descr="preencoded.png" id="299" name="Google Shape;299;p8"/>
            <p:cNvSpPr/>
            <p:nvPr/>
          </p:nvSpPr>
          <p:spPr>
            <a:xfrm>
              <a:off x="508000" y="4423051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0" name="Google Shape;300;p8"/>
            <p:cNvSpPr txBox="1"/>
            <p:nvPr/>
          </p:nvSpPr>
          <p:spPr>
            <a:xfrm>
              <a:off x="927100" y="4413526"/>
              <a:ext cx="5309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Zero invigilation overhead</a:t>
              </a:r>
              <a:endParaRPr/>
            </a:p>
          </p:txBody>
        </p:sp>
        <p:sp>
          <p:nvSpPr>
            <p:cNvPr descr="preencoded.png" id="301" name="Google Shape;301;p8"/>
            <p:cNvSpPr/>
            <p:nvPr/>
          </p:nvSpPr>
          <p:spPr>
            <a:xfrm>
              <a:off x="508127" y="5066001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2" name="Google Shape;302;p8"/>
            <p:cNvSpPr txBox="1"/>
            <p:nvPr/>
          </p:nvSpPr>
          <p:spPr>
            <a:xfrm>
              <a:off x="927303" y="5056476"/>
              <a:ext cx="4839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Run anytime, anywhere</a:t>
              </a:r>
              <a:endParaRPr/>
            </a:p>
          </p:txBody>
        </p:sp>
      </p:grpSp>
      <p:grpSp>
        <p:nvGrpSpPr>
          <p:cNvPr id="303" name="Google Shape;303;p8"/>
          <p:cNvGrpSpPr/>
          <p:nvPr/>
        </p:nvGrpSpPr>
        <p:grpSpPr>
          <a:xfrm>
            <a:off x="6604314" y="3851610"/>
            <a:ext cx="5143500" cy="4393021"/>
            <a:chOff x="0" y="0"/>
            <a:chExt cx="6858000" cy="5857361"/>
          </a:xfrm>
        </p:grpSpPr>
        <p:sp>
          <p:nvSpPr>
            <p:cNvPr id="304" name="Google Shape;304;p8"/>
            <p:cNvSpPr/>
            <p:nvPr/>
          </p:nvSpPr>
          <p:spPr>
            <a:xfrm>
              <a:off x="0" y="0"/>
              <a:ext cx="6858000" cy="5857361"/>
            </a:xfrm>
            <a:custGeom>
              <a:rect b="b" l="l" r="r" t="t"/>
              <a:pathLst>
                <a:path extrusionOk="0" h="5857361" w="6858000">
                  <a:moveTo>
                    <a:pt x="0" y="247933"/>
                  </a:moveTo>
                  <a:cubicBezTo>
                    <a:pt x="0" y="111039"/>
                    <a:pt x="159258" y="0"/>
                    <a:pt x="355600" y="0"/>
                  </a:cubicBezTo>
                  <a:lnTo>
                    <a:pt x="6502400" y="0"/>
                  </a:lnTo>
                  <a:cubicBezTo>
                    <a:pt x="6698742" y="0"/>
                    <a:pt x="6858000" y="111039"/>
                    <a:pt x="6858000" y="247933"/>
                  </a:cubicBezTo>
                  <a:lnTo>
                    <a:pt x="6858000" y="5609404"/>
                  </a:lnTo>
                  <a:cubicBezTo>
                    <a:pt x="6858000" y="5746299"/>
                    <a:pt x="6698742" y="5857361"/>
                    <a:pt x="6502400" y="5857361"/>
                  </a:cubicBezTo>
                  <a:lnTo>
                    <a:pt x="355600" y="5857361"/>
                  </a:lnTo>
                  <a:cubicBezTo>
                    <a:pt x="159258" y="5857361"/>
                    <a:pt x="0" y="5746299"/>
                    <a:pt x="0" y="5609404"/>
                  </a:cubicBezTo>
                  <a:close/>
                </a:path>
              </a:pathLst>
            </a:custGeom>
            <a:solidFill>
              <a:srgbClr val="F1EF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508000" y="508000"/>
              <a:ext cx="812800" cy="101600"/>
            </a:xfrm>
            <a:custGeom>
              <a:rect b="b" l="l" r="r" t="t"/>
              <a:pathLst>
                <a:path extrusionOk="0" h="101600" w="812800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762000" y="0"/>
                  </a:lnTo>
                  <a:cubicBezTo>
                    <a:pt x="790067" y="0"/>
                    <a:pt x="812800" y="22733"/>
                    <a:pt x="812800" y="50800"/>
                  </a:cubicBezTo>
                  <a:cubicBezTo>
                    <a:pt x="812800" y="78867"/>
                    <a:pt x="790067" y="101600"/>
                    <a:pt x="762000" y="101600"/>
                  </a:cubicBezTo>
                  <a:lnTo>
                    <a:pt x="50800" y="101600"/>
                  </a:lnTo>
                  <a:cubicBezTo>
                    <a:pt x="22733" y="101600"/>
                    <a:pt x="0" y="78867"/>
                    <a:pt x="0" y="50800"/>
                  </a:cubicBezTo>
                  <a:close/>
                </a:path>
              </a:pathLst>
            </a:custGeom>
            <a:solidFill>
              <a:srgbClr val="2F7B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8"/>
            <p:cNvSpPr txBox="1"/>
            <p:nvPr/>
          </p:nvSpPr>
          <p:spPr>
            <a:xfrm>
              <a:off x="484816" y="808953"/>
              <a:ext cx="5477400" cy="118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50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Proctor + </a:t>
              </a:r>
              <a:endParaRPr/>
            </a:p>
            <a:p>
              <a:pPr indent="0" lvl="0" marL="0" marR="0" rtl="0" algn="l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50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Examiner Marking</a:t>
              </a:r>
              <a:endParaRPr/>
            </a:p>
          </p:txBody>
        </p:sp>
        <p:sp>
          <p:nvSpPr>
            <p:cNvPr id="307" name="Google Shape;307;p8"/>
            <p:cNvSpPr txBox="1"/>
            <p:nvPr/>
          </p:nvSpPr>
          <p:spPr>
            <a:xfrm>
              <a:off x="484810" y="2049297"/>
              <a:ext cx="5949600" cy="151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7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50" u="none" cap="none" strike="noStrike">
                  <a:solidFill>
                    <a:srgbClr val="67627F"/>
                  </a:solidFill>
                  <a:latin typeface="Poppins"/>
                  <a:ea typeface="Poppins"/>
                  <a:cs typeface="Poppins"/>
                  <a:sym typeface="Poppins"/>
                </a:rPr>
                <a:t>AI proctoring secures the session while your examiners mark — the familiar process, made faster.</a:t>
              </a:r>
              <a:endParaRPr/>
            </a:p>
          </p:txBody>
        </p:sp>
        <p:sp>
          <p:nvSpPr>
            <p:cNvPr descr="preencoded.png" id="308" name="Google Shape;308;p8"/>
            <p:cNvSpPr/>
            <p:nvPr/>
          </p:nvSpPr>
          <p:spPr>
            <a:xfrm>
              <a:off x="484823" y="3780114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09" name="Google Shape;309;p8"/>
            <p:cNvSpPr txBox="1"/>
            <p:nvPr/>
          </p:nvSpPr>
          <p:spPr>
            <a:xfrm>
              <a:off x="903926" y="3770589"/>
              <a:ext cx="4608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AI monitoring &amp; violation log</a:t>
              </a:r>
              <a:endParaRPr/>
            </a:p>
          </p:txBody>
        </p:sp>
        <p:sp>
          <p:nvSpPr>
            <p:cNvPr descr="preencoded.png" id="310" name="Google Shape;310;p8"/>
            <p:cNvSpPr/>
            <p:nvPr/>
          </p:nvSpPr>
          <p:spPr>
            <a:xfrm>
              <a:off x="484823" y="4423064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1" name="Google Shape;311;p8"/>
            <p:cNvSpPr txBox="1"/>
            <p:nvPr/>
          </p:nvSpPr>
          <p:spPr>
            <a:xfrm>
              <a:off x="903926" y="4413539"/>
              <a:ext cx="5926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Human examiner scoring</a:t>
              </a:r>
              <a:endParaRPr/>
            </a:p>
          </p:txBody>
        </p:sp>
        <p:sp>
          <p:nvSpPr>
            <p:cNvPr descr="preencoded.png" id="312" name="Google Shape;312;p8"/>
            <p:cNvSpPr/>
            <p:nvPr/>
          </p:nvSpPr>
          <p:spPr>
            <a:xfrm>
              <a:off x="484810" y="5066039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13" name="Google Shape;313;p8"/>
            <p:cNvSpPr txBox="1"/>
            <p:nvPr/>
          </p:nvSpPr>
          <p:spPr>
            <a:xfrm>
              <a:off x="903910" y="5056514"/>
              <a:ext cx="32193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Audit-ready records</a:t>
              </a:r>
              <a:endParaRPr/>
            </a:p>
          </p:txBody>
        </p:sp>
      </p:grpSp>
      <p:grpSp>
        <p:nvGrpSpPr>
          <p:cNvPr id="314" name="Google Shape;314;p8"/>
          <p:cNvGrpSpPr/>
          <p:nvPr/>
        </p:nvGrpSpPr>
        <p:grpSpPr>
          <a:xfrm>
            <a:off x="12347887" y="5208614"/>
            <a:ext cx="5339850" cy="4393021"/>
            <a:chOff x="0" y="0"/>
            <a:chExt cx="7119800" cy="5857361"/>
          </a:xfrm>
        </p:grpSpPr>
        <p:sp>
          <p:nvSpPr>
            <p:cNvPr id="315" name="Google Shape;315;p8"/>
            <p:cNvSpPr/>
            <p:nvPr/>
          </p:nvSpPr>
          <p:spPr>
            <a:xfrm>
              <a:off x="0" y="0"/>
              <a:ext cx="6858000" cy="5857361"/>
            </a:xfrm>
            <a:custGeom>
              <a:rect b="b" l="l" r="r" t="t"/>
              <a:pathLst>
                <a:path extrusionOk="0" h="5857361" w="6858000">
                  <a:moveTo>
                    <a:pt x="0" y="247933"/>
                  </a:moveTo>
                  <a:cubicBezTo>
                    <a:pt x="0" y="111039"/>
                    <a:pt x="159258" y="0"/>
                    <a:pt x="355600" y="0"/>
                  </a:cubicBezTo>
                  <a:lnTo>
                    <a:pt x="6502400" y="0"/>
                  </a:lnTo>
                  <a:cubicBezTo>
                    <a:pt x="6698742" y="0"/>
                    <a:pt x="6858000" y="111039"/>
                    <a:pt x="6858000" y="247933"/>
                  </a:cubicBezTo>
                  <a:lnTo>
                    <a:pt x="6858000" y="5609404"/>
                  </a:lnTo>
                  <a:cubicBezTo>
                    <a:pt x="6858000" y="5746299"/>
                    <a:pt x="6698742" y="5857361"/>
                    <a:pt x="6502400" y="5857361"/>
                  </a:cubicBezTo>
                  <a:lnTo>
                    <a:pt x="355600" y="5857361"/>
                  </a:lnTo>
                  <a:cubicBezTo>
                    <a:pt x="159258" y="5857361"/>
                    <a:pt x="0" y="5746299"/>
                    <a:pt x="0" y="5609404"/>
                  </a:cubicBezTo>
                  <a:close/>
                </a:path>
              </a:pathLst>
            </a:custGeom>
            <a:solidFill>
              <a:srgbClr val="F1EF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508000" y="508000"/>
              <a:ext cx="812800" cy="101600"/>
            </a:xfrm>
            <a:custGeom>
              <a:rect b="b" l="l" r="r" t="t"/>
              <a:pathLst>
                <a:path extrusionOk="0" h="101600" w="812800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762000" y="0"/>
                  </a:lnTo>
                  <a:cubicBezTo>
                    <a:pt x="790067" y="0"/>
                    <a:pt x="812800" y="22733"/>
                    <a:pt x="812800" y="50800"/>
                  </a:cubicBezTo>
                  <a:cubicBezTo>
                    <a:pt x="812800" y="78867"/>
                    <a:pt x="790067" y="101600"/>
                    <a:pt x="762000" y="101600"/>
                  </a:cubicBezTo>
                  <a:lnTo>
                    <a:pt x="50800" y="101600"/>
                  </a:lnTo>
                  <a:cubicBezTo>
                    <a:pt x="22733" y="101600"/>
                    <a:pt x="0" y="78867"/>
                    <a:pt x="0" y="50800"/>
                  </a:cubicBezTo>
                  <a:close/>
                </a:path>
              </a:pathLst>
            </a:custGeom>
            <a:solidFill>
              <a:srgbClr val="6C4C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8"/>
            <p:cNvSpPr txBox="1"/>
            <p:nvPr/>
          </p:nvSpPr>
          <p:spPr>
            <a:xfrm>
              <a:off x="482573" y="808949"/>
              <a:ext cx="4528800" cy="118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50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Full Exam — </a:t>
              </a:r>
              <a:endParaRPr/>
            </a:p>
            <a:p>
              <a:pPr indent="0" lvl="0" marL="0" marR="0" rtl="0" algn="l">
                <a:lnSpc>
                  <a:spcPct val="126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50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AI + Teacher</a:t>
              </a:r>
              <a:endParaRPr/>
            </a:p>
          </p:txBody>
        </p:sp>
        <p:sp>
          <p:nvSpPr>
            <p:cNvPr id="318" name="Google Shape;318;p8"/>
            <p:cNvSpPr txBox="1"/>
            <p:nvPr/>
          </p:nvSpPr>
          <p:spPr>
            <a:xfrm>
              <a:off x="482600" y="2049297"/>
              <a:ext cx="5949600" cy="151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7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50" u="none" cap="none" strike="noStrike">
                  <a:solidFill>
                    <a:srgbClr val="67627F"/>
                  </a:solidFill>
                  <a:latin typeface="Poppins"/>
                  <a:ea typeface="Poppins"/>
                  <a:cs typeface="Poppins"/>
                  <a:sym typeface="Poppins"/>
                </a:rPr>
                <a:t>Hybrid grading: AI does the first pass, teachers review and adjust. Speed with full oversight.</a:t>
              </a:r>
              <a:endParaRPr/>
            </a:p>
          </p:txBody>
        </p:sp>
        <p:sp>
          <p:nvSpPr>
            <p:cNvPr descr="preencoded.png" id="319" name="Google Shape;319;p8"/>
            <p:cNvSpPr/>
            <p:nvPr/>
          </p:nvSpPr>
          <p:spPr>
            <a:xfrm>
              <a:off x="482600" y="3780114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0" name="Google Shape;320;p8"/>
            <p:cNvSpPr txBox="1"/>
            <p:nvPr/>
          </p:nvSpPr>
          <p:spPr>
            <a:xfrm>
              <a:off x="901700" y="3770589"/>
              <a:ext cx="4109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AI first-pass on every script</a:t>
              </a:r>
              <a:endParaRPr/>
            </a:p>
          </p:txBody>
        </p:sp>
        <p:sp>
          <p:nvSpPr>
            <p:cNvPr descr="preencoded.png" id="321" name="Google Shape;321;p8"/>
            <p:cNvSpPr/>
            <p:nvPr/>
          </p:nvSpPr>
          <p:spPr>
            <a:xfrm>
              <a:off x="482600" y="4423064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2" name="Google Shape;322;p8"/>
            <p:cNvSpPr txBox="1"/>
            <p:nvPr/>
          </p:nvSpPr>
          <p:spPr>
            <a:xfrm>
              <a:off x="901700" y="4413552"/>
              <a:ext cx="6218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Teacher override on any score</a:t>
              </a:r>
              <a:endParaRPr/>
            </a:p>
          </p:txBody>
        </p:sp>
        <p:sp>
          <p:nvSpPr>
            <p:cNvPr descr="preencoded.png" id="323" name="Google Shape;323;p8"/>
            <p:cNvSpPr/>
            <p:nvPr/>
          </p:nvSpPr>
          <p:spPr>
            <a:xfrm>
              <a:off x="482600" y="5066052"/>
              <a:ext cx="266700" cy="266700"/>
            </a:xfrm>
            <a:custGeom>
              <a:rect b="b" l="l" r="r" t="t"/>
              <a:pathLst>
                <a:path extrusionOk="0" h="266700" w="266700">
                  <a:moveTo>
                    <a:pt x="0" y="0"/>
                  </a:moveTo>
                  <a:lnTo>
                    <a:pt x="266700" y="0"/>
                  </a:lnTo>
                  <a:lnTo>
                    <a:pt x="266700" y="266700"/>
                  </a:lnTo>
                  <a:lnTo>
                    <a:pt x="0" y="266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4" name="Google Shape;324;p8"/>
            <p:cNvSpPr txBox="1"/>
            <p:nvPr/>
          </p:nvSpPr>
          <p:spPr>
            <a:xfrm>
              <a:off x="901700" y="5056527"/>
              <a:ext cx="4396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93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75" u="none" cap="none" strike="noStrike">
                  <a:solidFill>
                    <a:srgbClr val="1B1730"/>
                  </a:solidFill>
                  <a:latin typeface="Poppins"/>
                  <a:ea typeface="Poppins"/>
                  <a:cs typeface="Poppins"/>
                  <a:sym typeface="Poppins"/>
                </a:rPr>
                <a:t>Best balance of speed &amp; trust</a:t>
              </a:r>
              <a:endParaRPr/>
            </a:p>
          </p:txBody>
        </p:sp>
      </p:grpSp>
      <p:pic>
        <p:nvPicPr>
          <p:cNvPr id="325" name="Google Shape;325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0"/>
          <p:cNvGrpSpPr/>
          <p:nvPr/>
        </p:nvGrpSpPr>
        <p:grpSpPr>
          <a:xfrm>
            <a:off x="894125" y="1153755"/>
            <a:ext cx="8664416" cy="653009"/>
            <a:chOff x="0" y="-9525"/>
            <a:chExt cx="11552554" cy="870678"/>
          </a:xfrm>
        </p:grpSpPr>
        <p:sp>
          <p:nvSpPr>
            <p:cNvPr id="335" name="Google Shape;335;p10"/>
            <p:cNvSpPr/>
            <p:nvPr/>
          </p:nvSpPr>
          <p:spPr>
            <a:xfrm>
              <a:off x="0" y="0"/>
              <a:ext cx="11552554" cy="861153"/>
            </a:xfrm>
            <a:custGeom>
              <a:rect b="b" l="l" r="r" t="t"/>
              <a:pathLst>
                <a:path extrusionOk="0" h="861153" w="11552554">
                  <a:moveTo>
                    <a:pt x="0" y="0"/>
                  </a:moveTo>
                  <a:lnTo>
                    <a:pt x="11552554" y="0"/>
                  </a:lnTo>
                  <a:lnTo>
                    <a:pt x="11552554" y="861153"/>
                  </a:lnTo>
                  <a:lnTo>
                    <a:pt x="0" y="8611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39332" l="0" r="17749" t="-190665"/>
              </a:stretch>
            </a:blipFill>
            <a:ln>
              <a:noFill/>
            </a:ln>
          </p:spPr>
        </p:sp>
        <p:sp>
          <p:nvSpPr>
            <p:cNvPr id="336" name="Google Shape;336;p10"/>
            <p:cNvSpPr txBox="1"/>
            <p:nvPr/>
          </p:nvSpPr>
          <p:spPr>
            <a:xfrm>
              <a:off x="0" y="-9525"/>
              <a:ext cx="11552549" cy="870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Courier"/>
                  <a:ea typeface="Courier"/>
                  <a:cs typeface="Courier"/>
                  <a:sym typeface="Courier"/>
                </a:rPr>
                <a:t>KEY FEATURE · QUESTION BANK &amp; AI GENERATOR</a:t>
              </a:r>
              <a:endParaRPr/>
            </a:p>
          </p:txBody>
        </p:sp>
      </p:grpSp>
      <p:sp>
        <p:nvSpPr>
          <p:cNvPr id="337" name="Google Shape;337;p10"/>
          <p:cNvSpPr txBox="1"/>
          <p:nvPr/>
        </p:nvSpPr>
        <p:spPr>
          <a:xfrm>
            <a:off x="894125" y="1873438"/>
            <a:ext cx="64404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3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700" u="none" cap="none" strike="noStrike">
                <a:solidFill>
                  <a:srgbClr val="1B1730"/>
                </a:solidFill>
                <a:latin typeface="Kanit"/>
                <a:ea typeface="Kanit"/>
                <a:cs typeface="Kanit"/>
                <a:sym typeface="Kanit"/>
              </a:rPr>
              <a:t>Build exams faster.</a:t>
            </a:r>
            <a:endParaRPr/>
          </a:p>
        </p:txBody>
      </p:sp>
      <p:pic>
        <p:nvPicPr>
          <p:cNvPr id="338" name="Google Shape;338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7500" y="3311188"/>
            <a:ext cx="11639550" cy="648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348" name="Google Shape;348;p12"/>
          <p:cNvSpPr/>
          <p:nvPr/>
        </p:nvSpPr>
        <p:spPr>
          <a:xfrm>
            <a:off x="3987032" y="7929039"/>
            <a:ext cx="266700" cy="266700"/>
          </a:xfrm>
          <a:custGeom>
            <a:rect b="b" l="l" r="r" t="t"/>
            <a:pathLst>
              <a:path extrusionOk="0" h="355600" w="355600">
                <a:moveTo>
                  <a:pt x="0" y="0"/>
                </a:moveTo>
                <a:lnTo>
                  <a:pt x="355600" y="0"/>
                </a:lnTo>
                <a:lnTo>
                  <a:pt x="355600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preencoded.png" id="349" name="Google Shape;349;p12"/>
          <p:cNvSpPr/>
          <p:nvPr/>
        </p:nvSpPr>
        <p:spPr>
          <a:xfrm>
            <a:off x="8765600" y="7929039"/>
            <a:ext cx="266700" cy="266700"/>
          </a:xfrm>
          <a:custGeom>
            <a:rect b="b" l="l" r="r" t="t"/>
            <a:pathLst>
              <a:path extrusionOk="0" h="355600" w="355600">
                <a:moveTo>
                  <a:pt x="0" y="0"/>
                </a:moveTo>
                <a:lnTo>
                  <a:pt x="355600" y="0"/>
                </a:lnTo>
                <a:lnTo>
                  <a:pt x="355600" y="355600"/>
                </a:lnTo>
                <a:lnTo>
                  <a:pt x="0" y="355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p12"/>
          <p:cNvSpPr txBox="1"/>
          <p:nvPr/>
        </p:nvSpPr>
        <p:spPr>
          <a:xfrm>
            <a:off x="6436400" y="1009650"/>
            <a:ext cx="5415201" cy="952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3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150" u="none" cap="none" strike="noStrik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rPr>
              <a:t>Tutorial Video</a:t>
            </a:r>
            <a:endParaRPr/>
          </a:p>
        </p:txBody>
      </p:sp>
      <p:sp>
        <p:nvSpPr>
          <p:cNvPr id="351" name="Google Shape;351;p12">
            <a:hlinkClick r:id="rId5"/>
          </p:cNvPr>
          <p:cNvSpPr/>
          <p:nvPr/>
        </p:nvSpPr>
        <p:spPr>
          <a:xfrm>
            <a:off x="2743200" y="2348649"/>
            <a:ext cx="12801600" cy="7338060"/>
          </a:xfrm>
          <a:custGeom>
            <a:rect b="b" l="l" r="r" t="t"/>
            <a:pathLst>
              <a:path extrusionOk="0" h="13716000" w="24384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352" name="Google Shape;352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"/>
          <p:cNvSpPr/>
          <p:nvPr/>
        </p:nvSpPr>
        <p:spPr>
          <a:xfrm>
            <a:off x="10053723" y="2309978"/>
            <a:ext cx="4689523" cy="2360387"/>
          </a:xfrm>
          <a:custGeom>
            <a:rect b="b" l="l" r="r" t="t"/>
            <a:pathLst>
              <a:path extrusionOk="0" h="1899668" w="3774186">
                <a:moveTo>
                  <a:pt x="0" y="0"/>
                </a:moveTo>
                <a:lnTo>
                  <a:pt x="3774186" y="0"/>
                </a:lnTo>
                <a:lnTo>
                  <a:pt x="3774186" y="1899668"/>
                </a:lnTo>
                <a:lnTo>
                  <a:pt x="0" y="1899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337" l="0" r="0" t="-49339"/>
            </a:stretch>
          </a:blipFill>
          <a:ln>
            <a:noFill/>
          </a:ln>
        </p:spPr>
      </p:sp>
      <p:sp>
        <p:nvSpPr>
          <p:cNvPr id="358" name="Google Shape;358;p3"/>
          <p:cNvSpPr/>
          <p:nvPr/>
        </p:nvSpPr>
        <p:spPr>
          <a:xfrm>
            <a:off x="1719173" y="2827389"/>
            <a:ext cx="4319312" cy="2242750"/>
          </a:xfrm>
          <a:custGeom>
            <a:rect b="b" l="l" r="r" t="t"/>
            <a:pathLst>
              <a:path extrusionOk="0" h="1816735" w="3498850">
                <a:moveTo>
                  <a:pt x="0" y="0"/>
                </a:moveTo>
                <a:lnTo>
                  <a:pt x="3498850" y="0"/>
                </a:lnTo>
                <a:lnTo>
                  <a:pt x="3498850" y="1816735"/>
                </a:lnTo>
                <a:lnTo>
                  <a:pt x="0" y="1816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1" t="0"/>
            </a:stretch>
          </a:blipFill>
          <a:ln>
            <a:noFill/>
          </a:ln>
        </p:spPr>
      </p:sp>
      <p:sp>
        <p:nvSpPr>
          <p:cNvPr id="359" name="Google Shape;359;p3"/>
          <p:cNvSpPr/>
          <p:nvPr/>
        </p:nvSpPr>
        <p:spPr>
          <a:xfrm>
            <a:off x="9436913" y="5994020"/>
            <a:ext cx="5098569" cy="3379754"/>
          </a:xfrm>
          <a:custGeom>
            <a:rect b="b" l="l" r="r" t="t"/>
            <a:pathLst>
              <a:path extrusionOk="0" h="2877566" w="4340987">
                <a:moveTo>
                  <a:pt x="0" y="0"/>
                </a:moveTo>
                <a:lnTo>
                  <a:pt x="4340987" y="0"/>
                </a:lnTo>
                <a:lnTo>
                  <a:pt x="4340987" y="2877566"/>
                </a:lnTo>
                <a:lnTo>
                  <a:pt x="0" y="2877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" l="-9739" r="-9740" t="0"/>
            </a:stretch>
          </a:blipFill>
          <a:ln>
            <a:noFill/>
          </a:ln>
        </p:spPr>
      </p:sp>
      <p:sp>
        <p:nvSpPr>
          <p:cNvPr id="360" name="Google Shape;360;p3"/>
          <p:cNvSpPr/>
          <p:nvPr/>
        </p:nvSpPr>
        <p:spPr>
          <a:xfrm>
            <a:off x="13769730" y="4359654"/>
            <a:ext cx="3013984" cy="3013984"/>
          </a:xfrm>
          <a:custGeom>
            <a:rect b="b" l="l" r="r" t="t"/>
            <a:pathLst>
              <a:path extrusionOk="0" h="2726817" w="2726817">
                <a:moveTo>
                  <a:pt x="0" y="0"/>
                </a:moveTo>
                <a:lnTo>
                  <a:pt x="2726817" y="0"/>
                </a:lnTo>
                <a:lnTo>
                  <a:pt x="2726817" y="2726817"/>
                </a:lnTo>
                <a:lnTo>
                  <a:pt x="0" y="2726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p3"/>
          <p:cNvSpPr/>
          <p:nvPr/>
        </p:nvSpPr>
        <p:spPr>
          <a:xfrm>
            <a:off x="5426063" y="4670333"/>
            <a:ext cx="5235491" cy="1924451"/>
          </a:xfrm>
          <a:custGeom>
            <a:rect b="b" l="l" r="r" t="t"/>
            <a:pathLst>
              <a:path extrusionOk="0" h="1763522" w="4797679">
                <a:moveTo>
                  <a:pt x="0" y="0"/>
                </a:moveTo>
                <a:lnTo>
                  <a:pt x="4797679" y="0"/>
                </a:lnTo>
                <a:lnTo>
                  <a:pt x="4797679" y="1763522"/>
                </a:lnTo>
                <a:lnTo>
                  <a:pt x="0" y="17635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2" l="0" r="0" t="0"/>
            </a:stretch>
          </a:blipFill>
          <a:ln>
            <a:noFill/>
          </a:ln>
        </p:spPr>
      </p:sp>
      <p:sp>
        <p:nvSpPr>
          <p:cNvPr id="362" name="Google Shape;362;p3"/>
          <p:cNvSpPr txBox="1"/>
          <p:nvPr/>
        </p:nvSpPr>
        <p:spPr>
          <a:xfrm>
            <a:off x="5232468" y="885825"/>
            <a:ext cx="7823065" cy="13094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694" u="none" cap="none" strike="noStrike">
                <a:solidFill>
                  <a:srgbClr val="000000"/>
                </a:solidFill>
                <a:latin typeface="Kanit"/>
                <a:ea typeface="Kanit"/>
                <a:cs typeface="Kanit"/>
                <a:sym typeface="Kanit"/>
              </a:rPr>
              <a:t>Our Partners</a:t>
            </a:r>
            <a:endParaRPr/>
          </a:p>
        </p:txBody>
      </p:sp>
      <p:sp>
        <p:nvSpPr>
          <p:cNvPr id="363" name="Google Shape;363;p3"/>
          <p:cNvSpPr txBox="1"/>
          <p:nvPr/>
        </p:nvSpPr>
        <p:spPr>
          <a:xfrm>
            <a:off x="1028700" y="9267825"/>
            <a:ext cx="16230600" cy="4677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3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Schools · Universities · Language Centres · Education Partners</a:t>
            </a:r>
            <a:endParaRPr/>
          </a:p>
        </p:txBody>
      </p:sp>
      <p:grpSp>
        <p:nvGrpSpPr>
          <p:cNvPr id="364" name="Google Shape;364;p3"/>
          <p:cNvGrpSpPr/>
          <p:nvPr/>
        </p:nvGrpSpPr>
        <p:grpSpPr>
          <a:xfrm>
            <a:off x="16204864" y="8468839"/>
            <a:ext cx="1578921" cy="1578921"/>
            <a:chOff x="0" y="0"/>
            <a:chExt cx="812800" cy="812800"/>
          </a:xfrm>
        </p:grpSpPr>
        <p:sp>
          <p:nvSpPr>
            <p:cNvPr id="365" name="Google Shape;365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0000">
                  <a:srgbClr val="C900FE"/>
                </a:gs>
                <a:gs pos="40000">
                  <a:srgbClr val="A136FF"/>
                </a:gs>
                <a:gs pos="60000">
                  <a:srgbClr val="5142F0"/>
                </a:gs>
                <a:gs pos="80000">
                  <a:srgbClr val="0098D9"/>
                </a:gs>
                <a:gs pos="100000">
                  <a:srgbClr val="00ABD9"/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7" name="Google Shape;367;p3"/>
          <p:cNvGrpSpPr/>
          <p:nvPr/>
        </p:nvGrpSpPr>
        <p:grpSpPr>
          <a:xfrm rot="3012272">
            <a:off x="-893206" y="-3206410"/>
            <a:ext cx="3843811" cy="11371599"/>
            <a:chOff x="120501" y="40106"/>
            <a:chExt cx="5125081" cy="15162131"/>
          </a:xfrm>
        </p:grpSpPr>
        <p:cxnSp>
          <p:nvCxnSpPr>
            <p:cNvPr id="368" name="Google Shape;368;p3"/>
            <p:cNvCxnSpPr/>
            <p:nvPr/>
          </p:nvCxnSpPr>
          <p:spPr>
            <a:xfrm>
              <a:off x="399901" y="40106"/>
              <a:ext cx="4845681" cy="14559312"/>
            </a:xfrm>
            <a:prstGeom prst="straightConnector1">
              <a:avLst/>
            </a:prstGeom>
            <a:noFill/>
            <a:ln cap="flat" cmpd="sng" w="254000">
              <a:solidFill>
                <a:srgbClr val="0081AE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69" name="Google Shape;369;p3"/>
            <p:cNvCxnSpPr/>
            <p:nvPr/>
          </p:nvCxnSpPr>
          <p:spPr>
            <a:xfrm>
              <a:off x="120501" y="642925"/>
              <a:ext cx="4845681" cy="14559312"/>
            </a:xfrm>
            <a:prstGeom prst="straightConnector1">
              <a:avLst/>
            </a:prstGeom>
            <a:noFill/>
            <a:ln cap="flat" cmpd="sng" w="254000">
              <a:solidFill>
                <a:srgbClr val="7E38BC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370" name="Google Shape;370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956846" y="266473"/>
            <a:ext cx="2077201" cy="5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13"/>
          <p:cNvGrpSpPr/>
          <p:nvPr/>
        </p:nvGrpSpPr>
        <p:grpSpPr>
          <a:xfrm>
            <a:off x="-3989904" y="0"/>
            <a:ext cx="14763997" cy="11272175"/>
            <a:chOff x="0" y="0"/>
            <a:chExt cx="798438" cy="609600"/>
          </a:xfrm>
        </p:grpSpPr>
        <p:sp>
          <p:nvSpPr>
            <p:cNvPr id="376" name="Google Shape;376;p13"/>
            <p:cNvSpPr/>
            <p:nvPr/>
          </p:nvSpPr>
          <p:spPr>
            <a:xfrm>
              <a:off x="0" y="0"/>
              <a:ext cx="798438" cy="609600"/>
            </a:xfrm>
            <a:custGeom>
              <a:rect b="b" l="l" r="r" t="t"/>
              <a:pathLst>
                <a:path extrusionOk="0" h="609600" w="798438">
                  <a:moveTo>
                    <a:pt x="595238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798438" y="609600"/>
                  </a:lnTo>
                  <a:lnTo>
                    <a:pt x="595238" y="0"/>
                  </a:lnTo>
                  <a:close/>
                </a:path>
              </a:pathLst>
            </a:custGeom>
            <a:solidFill>
              <a:srgbClr val="8231C5"/>
            </a:solidFill>
            <a:ln>
              <a:noFill/>
            </a:ln>
          </p:spPr>
        </p:sp>
        <p:sp>
          <p:nvSpPr>
            <p:cNvPr id="377" name="Google Shape;377;p13"/>
            <p:cNvSpPr txBox="1"/>
            <p:nvPr/>
          </p:nvSpPr>
          <p:spPr>
            <a:xfrm>
              <a:off x="101600" y="19050"/>
              <a:ext cx="595238" cy="590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337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78" name="Google Shape;378;p13"/>
          <p:cNvCxnSpPr/>
          <p:nvPr/>
        </p:nvCxnSpPr>
        <p:spPr>
          <a:xfrm>
            <a:off x="7240279" y="-316246"/>
            <a:ext cx="3634200" cy="10919400"/>
          </a:xfrm>
          <a:prstGeom prst="straightConnector1">
            <a:avLst/>
          </a:prstGeom>
          <a:noFill/>
          <a:ln cap="flat" cmpd="sng" w="190500">
            <a:solidFill>
              <a:srgbClr val="0081A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9" name="Google Shape;379;p13"/>
          <p:cNvSpPr txBox="1"/>
          <p:nvPr/>
        </p:nvSpPr>
        <p:spPr>
          <a:xfrm>
            <a:off x="11250199" y="5683143"/>
            <a:ext cx="5353412" cy="10264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44" u="none" cap="none" strike="noStrike">
                <a:solidFill>
                  <a:srgbClr val="202020"/>
                </a:solidFill>
                <a:latin typeface="Poppins"/>
                <a:ea typeface="Poppins"/>
                <a:cs typeface="Poppins"/>
                <a:sym typeface="Poppins"/>
              </a:rPr>
              <a:t>Book Your Live Demo Today!</a:t>
            </a:r>
            <a:endParaRPr/>
          </a:p>
        </p:txBody>
      </p:sp>
      <p:sp>
        <p:nvSpPr>
          <p:cNvPr id="380" name="Google Shape;380;p13"/>
          <p:cNvSpPr txBox="1"/>
          <p:nvPr/>
        </p:nvSpPr>
        <p:spPr>
          <a:xfrm>
            <a:off x="11250199" y="7051613"/>
            <a:ext cx="5353500" cy="11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444">
                <a:solidFill>
                  <a:srgbClr val="202020"/>
                </a:solidFill>
                <a:latin typeface="Poppins"/>
                <a:ea typeface="Poppins"/>
                <a:cs typeface="Poppins"/>
                <a:sym typeface="Poppins"/>
              </a:rPr>
              <a:t>quippy.co</a:t>
            </a:r>
            <a:endParaRPr/>
          </a:p>
          <a:p>
            <a:pPr indent="0" lvl="0" marL="0" marR="0" rtl="0" algn="ctr">
              <a:lnSpc>
                <a:spcPct val="114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444" u="none" cap="none" strike="noStrike">
                <a:solidFill>
                  <a:srgbClr val="202020"/>
                </a:solidFill>
                <a:latin typeface="Poppins"/>
                <a:ea typeface="Poppins"/>
                <a:cs typeface="Poppins"/>
                <a:sym typeface="Poppins"/>
              </a:rPr>
              <a:t>info@quippy.co</a:t>
            </a:r>
            <a:endParaRPr/>
          </a:p>
        </p:txBody>
      </p:sp>
      <p:pic>
        <p:nvPicPr>
          <p:cNvPr id="381" name="Google Shape;381;p13" title="vertical-close-up-of-the-laptop-in-the-classroom-2026-03-17-00-00-43-utc.jpg"/>
          <p:cNvPicPr preferRelativeResize="0"/>
          <p:nvPr/>
        </p:nvPicPr>
        <p:blipFill rotWithShape="1">
          <a:blip r:embed="rId3">
            <a:alphaModFix/>
          </a:blip>
          <a:srcRect b="20695" l="1540" r="-1540" t="5969"/>
          <a:stretch/>
        </p:blipFill>
        <p:spPr>
          <a:xfrm flipH="1" rot="-342028">
            <a:off x="-1323095" y="-800080"/>
            <a:ext cx="10803626" cy="11887461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pic>
        <p:nvPicPr>
          <p:cNvPr id="382" name="Google Shape;38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78288" y="3347275"/>
            <a:ext cx="7897325" cy="190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